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89" r:id="rId2"/>
    <p:sldId id="310" r:id="rId3"/>
    <p:sldId id="364" r:id="rId4"/>
    <p:sldId id="388" r:id="rId5"/>
    <p:sldId id="321" r:id="rId6"/>
    <p:sldId id="325" r:id="rId7"/>
    <p:sldId id="331" r:id="rId8"/>
    <p:sldId id="327" r:id="rId9"/>
    <p:sldId id="374" r:id="rId10"/>
    <p:sldId id="376" r:id="rId11"/>
    <p:sldId id="329" r:id="rId12"/>
    <p:sldId id="378" r:id="rId13"/>
    <p:sldId id="322" r:id="rId14"/>
    <p:sldId id="333" r:id="rId15"/>
    <p:sldId id="384" r:id="rId16"/>
    <p:sldId id="382" r:id="rId17"/>
    <p:sldId id="380" r:id="rId18"/>
    <p:sldId id="335" r:id="rId19"/>
    <p:sldId id="337" r:id="rId20"/>
    <p:sldId id="339" r:id="rId21"/>
    <p:sldId id="341" r:id="rId22"/>
    <p:sldId id="362" r:id="rId23"/>
    <p:sldId id="323" r:id="rId24"/>
    <p:sldId id="343" r:id="rId25"/>
    <p:sldId id="386" r:id="rId26"/>
    <p:sldId id="345" r:id="rId27"/>
    <p:sldId id="324" r:id="rId28"/>
    <p:sldId id="352" r:id="rId29"/>
    <p:sldId id="354" r:id="rId30"/>
    <p:sldId id="356" r:id="rId31"/>
    <p:sldId id="358" r:id="rId32"/>
    <p:sldId id="360" r:id="rId33"/>
    <p:sldId id="318" r:id="rId34"/>
    <p:sldId id="320" r:id="rId35"/>
    <p:sldId id="275" r:id="rId36"/>
  </p:sldIdLst>
  <p:sldSz cx="9144000" cy="6858000" type="screen4x3"/>
  <p:notesSz cx="6858000" cy="9144000"/>
  <p:custDataLst>
    <p:tags r:id="rId3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3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3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3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3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3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FF"/>
    <a:srgbClr val="66FF33"/>
    <a:srgbClr val="0000FF"/>
    <a:srgbClr val="660066"/>
    <a:srgbClr val="009900"/>
    <a:srgbClr val="FF0000"/>
    <a:srgbClr val="99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458" autoAdjust="0"/>
    <p:restoredTop sz="92793" autoAdjust="0"/>
  </p:normalViewPr>
  <p:slideViewPr>
    <p:cSldViewPr>
      <p:cViewPr varScale="1">
        <p:scale>
          <a:sx n="68" d="100"/>
          <a:sy n="68" d="100"/>
        </p:scale>
        <p:origin x="-46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146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46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46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46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7148FF1-3EA2-4B83-9808-B784F0962D6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F0DAE0-E571-49B8-A25D-92C2E7E59665}" type="slidenum">
              <a:rPr lang="en-US"/>
              <a:pPr/>
              <a:t>7</a:t>
            </a:fld>
            <a:endParaRPr 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A739AD-8701-4BA3-AB31-6FC10103098C}" type="slidenum">
              <a:rPr lang="en-US"/>
              <a:pPr/>
              <a:t>33</a:t>
            </a:fld>
            <a:endParaRPr lang="en-US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f-Z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16EF6E-3757-4E24-8F62-126D062C966E}" type="slidenum">
              <a:rPr lang="en-US"/>
              <a:pPr/>
              <a:t>34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f-Z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2FA3C4-29CF-4441-A165-D8102E6E94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69485-4352-4596-8D39-7649779450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0B3478-2586-4765-AC73-6AD2D01F75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1FF8649-9AF8-4944-9B8C-38FD1E7520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66958C6-4B0F-4397-A3A3-BFC59EA57F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F1F83-73FB-4DFF-9101-F0ECB72CE2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3DC98-CDD7-447E-8BEC-C74F40515F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949BA-F4EF-4C21-9F46-93C933C3EB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F0E58-701A-4479-9856-A022FCDC71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D171FA-7313-47CD-A8A5-A2EC6E561C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A94768-DBE1-467D-9F94-E0C566B510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81DF4-510C-4B56-8CC4-3AA060D0AF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7436FF-33DC-4F98-B280-31A95A91BC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03158BF-DCF2-4DC6-9C03-2E8C20B5526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slide" Target="slide15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audio" Target="../media/audio7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audio" Target="../media/audio9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gif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truo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1330390" cy="1316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676400" y="381000"/>
            <a:ext cx="7239000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PHÒNG GD&amp;ĐT  QUẬN LONG BIÊN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TRƯỜNG TIỂU HỌC ÁI MỘ 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1981200"/>
            <a:ext cx="8534400" cy="304698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MÔN: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Lịch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sử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Tiết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: 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24  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–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Tuần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: 24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  <a:p>
            <a:pPr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BÀI: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Ôn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tập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lịch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en-US" sz="32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sử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  <a:p>
            <a:pPr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GV </a:t>
            </a:r>
            <a:r>
              <a:rPr lang="en-US" sz="32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Thực</a:t>
            </a:r>
            <a:r>
              <a:rPr lang="en-US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hiện</a:t>
            </a:r>
            <a:r>
              <a:rPr lang="en-US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: </a:t>
            </a:r>
            <a:r>
              <a:rPr lang="en-US" sz="32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Phạm</a:t>
            </a:r>
            <a:r>
              <a:rPr lang="en-US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Thúy</a:t>
            </a:r>
            <a:r>
              <a:rPr lang="en-US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32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  <a:cs typeface="+mn-cs"/>
              </a:rPr>
              <a:t>Hồng</a:t>
            </a:r>
            <a:endParaRPr lang="en-US" sz="3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ext Box 2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381000" y="914400"/>
            <a:ext cx="845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</a:rPr>
              <a:t>Đánh dấu x vào ô trống trước câu trả lời đúng</a:t>
            </a:r>
          </a:p>
        </p:txBody>
      </p:sp>
      <p:sp>
        <p:nvSpPr>
          <p:cNvPr id="191491" name="Text Box 3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457200" y="1981200"/>
            <a:ext cx="8229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>
                <a:solidFill>
                  <a:srgbClr val="0066FF"/>
                </a:solidFill>
              </a:rPr>
              <a:t>2. Cuộc kháng chiến chống quân Tống lần thứ nhất diễn ra năm nào?</a:t>
            </a:r>
          </a:p>
        </p:txBody>
      </p:sp>
      <p:grpSp>
        <p:nvGrpSpPr>
          <p:cNvPr id="191492" name="Group 4"/>
          <p:cNvGrpSpPr>
            <a:grpSpLocks/>
          </p:cNvGrpSpPr>
          <p:nvPr/>
        </p:nvGrpSpPr>
        <p:grpSpPr bwMode="auto">
          <a:xfrm>
            <a:off x="1257300" y="3352800"/>
            <a:ext cx="2076450" cy="457200"/>
            <a:chOff x="144" y="1968"/>
            <a:chExt cx="1308" cy="288"/>
          </a:xfrm>
        </p:grpSpPr>
        <p:sp>
          <p:nvSpPr>
            <p:cNvPr id="191493" name="Text Box 5">
              <a:hlinkClick r:id="rId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96" y="1968"/>
              <a:ext cx="10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</a:rPr>
                <a:t>Năm 978</a:t>
              </a:r>
            </a:p>
          </p:txBody>
        </p:sp>
        <p:sp>
          <p:nvSpPr>
            <p:cNvPr id="191494" name="Rectangle 6"/>
            <p:cNvSpPr>
              <a:spLocks noChangeArrowheads="1"/>
            </p:cNvSpPr>
            <p:nvPr/>
          </p:nvSpPr>
          <p:spPr bwMode="auto">
            <a:xfrm>
              <a:off x="144" y="1968"/>
              <a:ext cx="288" cy="288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1495" name="Group 7"/>
          <p:cNvGrpSpPr>
            <a:grpSpLocks/>
          </p:cNvGrpSpPr>
          <p:nvPr/>
        </p:nvGrpSpPr>
        <p:grpSpPr bwMode="auto">
          <a:xfrm>
            <a:off x="5734050" y="3333750"/>
            <a:ext cx="2076450" cy="457200"/>
            <a:chOff x="144" y="1968"/>
            <a:chExt cx="1308" cy="288"/>
          </a:xfrm>
        </p:grpSpPr>
        <p:sp>
          <p:nvSpPr>
            <p:cNvPr id="191496" name="Text Box 8">
              <a:hlinkClick r:id="rId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96" y="1968"/>
              <a:ext cx="10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</a:rPr>
                <a:t>Năm 979</a:t>
              </a:r>
            </a:p>
          </p:txBody>
        </p:sp>
        <p:sp>
          <p:nvSpPr>
            <p:cNvPr id="191497" name="Rectangle 9"/>
            <p:cNvSpPr>
              <a:spLocks noChangeArrowheads="1"/>
            </p:cNvSpPr>
            <p:nvPr/>
          </p:nvSpPr>
          <p:spPr bwMode="auto">
            <a:xfrm>
              <a:off x="144" y="1968"/>
              <a:ext cx="288" cy="288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1498" name="Group 10"/>
          <p:cNvGrpSpPr>
            <a:grpSpLocks/>
          </p:cNvGrpSpPr>
          <p:nvPr/>
        </p:nvGrpSpPr>
        <p:grpSpPr bwMode="auto">
          <a:xfrm>
            <a:off x="1238250" y="4495800"/>
            <a:ext cx="2076450" cy="457200"/>
            <a:chOff x="144" y="1968"/>
            <a:chExt cx="1308" cy="288"/>
          </a:xfrm>
        </p:grpSpPr>
        <p:sp>
          <p:nvSpPr>
            <p:cNvPr id="191499" name="Text Box 11">
              <a:hlinkClick r:id="rId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96" y="1968"/>
              <a:ext cx="10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</a:rPr>
                <a:t>Năm 981</a:t>
              </a:r>
            </a:p>
          </p:txBody>
        </p:sp>
        <p:sp>
          <p:nvSpPr>
            <p:cNvPr id="191500" name="Rectangle 12"/>
            <p:cNvSpPr>
              <a:spLocks noChangeArrowheads="1"/>
            </p:cNvSpPr>
            <p:nvPr/>
          </p:nvSpPr>
          <p:spPr bwMode="auto">
            <a:xfrm>
              <a:off x="144" y="1968"/>
              <a:ext cx="288" cy="288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1501" name="Group 13"/>
          <p:cNvGrpSpPr>
            <a:grpSpLocks/>
          </p:cNvGrpSpPr>
          <p:nvPr/>
        </p:nvGrpSpPr>
        <p:grpSpPr bwMode="auto">
          <a:xfrm>
            <a:off x="5734050" y="4552950"/>
            <a:ext cx="2076450" cy="457200"/>
            <a:chOff x="144" y="1968"/>
            <a:chExt cx="1308" cy="288"/>
          </a:xfrm>
        </p:grpSpPr>
        <p:sp>
          <p:nvSpPr>
            <p:cNvPr id="191502" name="Text Box 14">
              <a:hlinkClick r:id="rId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96" y="1968"/>
              <a:ext cx="10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</a:rPr>
                <a:t>Năm 980</a:t>
              </a:r>
            </a:p>
          </p:txBody>
        </p:sp>
        <p:sp>
          <p:nvSpPr>
            <p:cNvPr id="191503" name="Rectangle 15"/>
            <p:cNvSpPr>
              <a:spLocks noChangeArrowheads="1"/>
            </p:cNvSpPr>
            <p:nvPr/>
          </p:nvSpPr>
          <p:spPr bwMode="auto">
            <a:xfrm>
              <a:off x="144" y="1968"/>
              <a:ext cx="288" cy="288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1504" name="Text Box 16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1162050" y="4400550"/>
            <a:ext cx="60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0066FF"/>
                </a:solidFill>
              </a:rPr>
              <a:t>x</a:t>
            </a:r>
          </a:p>
        </p:txBody>
      </p:sp>
      <p:sp>
        <p:nvSpPr>
          <p:cNvPr id="191505" name="Text Box 17"/>
          <p:cNvSpPr txBox="1">
            <a:spLocks noChangeArrowheads="1"/>
          </p:cNvSpPr>
          <p:nvPr/>
        </p:nvSpPr>
        <p:spPr bwMode="auto">
          <a:xfrm>
            <a:off x="7924800" y="6019800"/>
            <a:ext cx="838200" cy="528638"/>
          </a:xfrm>
          <a:prstGeom prst="rect">
            <a:avLst/>
          </a:prstGeom>
          <a:solidFill>
            <a:srgbClr val="336600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191506" name="Text Box 18"/>
          <p:cNvSpPr txBox="1">
            <a:spLocks noChangeArrowheads="1"/>
          </p:cNvSpPr>
          <p:nvPr/>
        </p:nvSpPr>
        <p:spPr bwMode="auto">
          <a:xfrm>
            <a:off x="7924800" y="6019800"/>
            <a:ext cx="838200" cy="528638"/>
          </a:xfrm>
          <a:prstGeom prst="rect">
            <a:avLst/>
          </a:prstGeom>
          <a:solidFill>
            <a:srgbClr val="336600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91507" name="Text Box 19"/>
          <p:cNvSpPr txBox="1">
            <a:spLocks noChangeArrowheads="1"/>
          </p:cNvSpPr>
          <p:nvPr/>
        </p:nvSpPr>
        <p:spPr bwMode="auto">
          <a:xfrm>
            <a:off x="7924800" y="6019800"/>
            <a:ext cx="838200" cy="528638"/>
          </a:xfrm>
          <a:prstGeom prst="rect">
            <a:avLst/>
          </a:prstGeom>
          <a:solidFill>
            <a:srgbClr val="336600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91508" name="Text Box 20"/>
          <p:cNvSpPr txBox="1">
            <a:spLocks noChangeArrowheads="1"/>
          </p:cNvSpPr>
          <p:nvPr/>
        </p:nvSpPr>
        <p:spPr bwMode="auto">
          <a:xfrm>
            <a:off x="7924800" y="6019800"/>
            <a:ext cx="838200" cy="528638"/>
          </a:xfrm>
          <a:prstGeom prst="rect">
            <a:avLst/>
          </a:prstGeom>
          <a:solidFill>
            <a:srgbClr val="336600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91509" name="Text Box 21"/>
          <p:cNvSpPr txBox="1">
            <a:spLocks noChangeArrowheads="1"/>
          </p:cNvSpPr>
          <p:nvPr/>
        </p:nvSpPr>
        <p:spPr bwMode="auto">
          <a:xfrm>
            <a:off x="7924800" y="6019800"/>
            <a:ext cx="838200" cy="528638"/>
          </a:xfrm>
          <a:prstGeom prst="rect">
            <a:avLst/>
          </a:prstGeom>
          <a:solidFill>
            <a:srgbClr val="336600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91510" name="Text Box 22"/>
          <p:cNvSpPr txBox="1">
            <a:spLocks noChangeArrowheads="1"/>
          </p:cNvSpPr>
          <p:nvPr/>
        </p:nvSpPr>
        <p:spPr bwMode="auto">
          <a:xfrm>
            <a:off x="7924800" y="6019800"/>
            <a:ext cx="838200" cy="528638"/>
          </a:xfrm>
          <a:prstGeom prst="rect">
            <a:avLst/>
          </a:prstGeom>
          <a:solidFill>
            <a:srgbClr val="336600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14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14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14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914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914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1915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91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9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91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9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91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9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9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9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3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9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500"/>
                            </p:stCondLst>
                            <p:childTnLst>
                              <p:par>
                                <p:cTn id="72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91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915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1915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915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915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915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0" grpId="0"/>
      <p:bldP spid="191491" grpId="0"/>
      <p:bldP spid="191504" grpId="0"/>
      <p:bldP spid="191504" grpId="1"/>
      <p:bldP spid="191506" grpId="0" animBg="1"/>
      <p:bldP spid="191506" grpId="1" animBg="1"/>
      <p:bldP spid="191507" grpId="0" animBg="1"/>
      <p:bldP spid="191507" grpId="1" animBg="1"/>
      <p:bldP spid="191508" grpId="0" animBg="1"/>
      <p:bldP spid="191508" grpId="1" animBg="1"/>
      <p:bldP spid="191509" grpId="0" animBg="1"/>
      <p:bldP spid="191509" grpId="1" animBg="1"/>
      <p:bldP spid="1915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Untitled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52400"/>
            <a:ext cx="8534400" cy="5867400"/>
          </a:xfrm>
          <a:prstGeom prst="rect">
            <a:avLst/>
          </a:prstGeom>
          <a:noFill/>
        </p:spPr>
      </p:pic>
      <p:sp>
        <p:nvSpPr>
          <p:cNvPr id="141315" name="Freeform 3"/>
          <p:cNvSpPr>
            <a:spLocks/>
          </p:cNvSpPr>
          <p:nvPr/>
        </p:nvSpPr>
        <p:spPr bwMode="auto">
          <a:xfrm>
            <a:off x="5975350" y="4116388"/>
            <a:ext cx="939800" cy="931862"/>
          </a:xfrm>
          <a:custGeom>
            <a:avLst/>
            <a:gdLst/>
            <a:ahLst/>
            <a:cxnLst>
              <a:cxn ang="0">
                <a:pos x="0" y="587"/>
              </a:cxn>
              <a:cxn ang="0">
                <a:pos x="68" y="563"/>
              </a:cxn>
              <a:cxn ang="0">
                <a:pos x="72" y="495"/>
              </a:cxn>
              <a:cxn ang="0">
                <a:pos x="116" y="491"/>
              </a:cxn>
              <a:cxn ang="0">
                <a:pos x="124" y="467"/>
              </a:cxn>
              <a:cxn ang="0">
                <a:pos x="148" y="443"/>
              </a:cxn>
              <a:cxn ang="0">
                <a:pos x="172" y="447"/>
              </a:cxn>
              <a:cxn ang="0">
                <a:pos x="196" y="491"/>
              </a:cxn>
              <a:cxn ang="0">
                <a:pos x="204" y="423"/>
              </a:cxn>
              <a:cxn ang="0">
                <a:pos x="92" y="355"/>
              </a:cxn>
              <a:cxn ang="0">
                <a:pos x="144" y="343"/>
              </a:cxn>
              <a:cxn ang="0">
                <a:pos x="124" y="275"/>
              </a:cxn>
              <a:cxn ang="0">
                <a:pos x="88" y="263"/>
              </a:cxn>
              <a:cxn ang="0">
                <a:pos x="76" y="259"/>
              </a:cxn>
              <a:cxn ang="0">
                <a:pos x="116" y="235"/>
              </a:cxn>
              <a:cxn ang="0">
                <a:pos x="180" y="323"/>
              </a:cxn>
              <a:cxn ang="0">
                <a:pos x="216" y="319"/>
              </a:cxn>
              <a:cxn ang="0">
                <a:pos x="220" y="307"/>
              </a:cxn>
              <a:cxn ang="0">
                <a:pos x="196" y="299"/>
              </a:cxn>
              <a:cxn ang="0">
                <a:pos x="184" y="295"/>
              </a:cxn>
              <a:cxn ang="0">
                <a:pos x="176" y="283"/>
              </a:cxn>
              <a:cxn ang="0">
                <a:pos x="164" y="279"/>
              </a:cxn>
              <a:cxn ang="0">
                <a:pos x="148" y="263"/>
              </a:cxn>
              <a:cxn ang="0">
                <a:pos x="140" y="239"/>
              </a:cxn>
              <a:cxn ang="0">
                <a:pos x="136" y="227"/>
              </a:cxn>
              <a:cxn ang="0">
                <a:pos x="156" y="167"/>
              </a:cxn>
              <a:cxn ang="0">
                <a:pos x="120" y="47"/>
              </a:cxn>
              <a:cxn ang="0">
                <a:pos x="160" y="39"/>
              </a:cxn>
              <a:cxn ang="0">
                <a:pos x="168" y="67"/>
              </a:cxn>
              <a:cxn ang="0">
                <a:pos x="184" y="63"/>
              </a:cxn>
              <a:cxn ang="0">
                <a:pos x="188" y="43"/>
              </a:cxn>
              <a:cxn ang="0">
                <a:pos x="220" y="47"/>
              </a:cxn>
              <a:cxn ang="0">
                <a:pos x="204" y="107"/>
              </a:cxn>
              <a:cxn ang="0">
                <a:pos x="180" y="119"/>
              </a:cxn>
              <a:cxn ang="0">
                <a:pos x="168" y="223"/>
              </a:cxn>
              <a:cxn ang="0">
                <a:pos x="204" y="255"/>
              </a:cxn>
              <a:cxn ang="0">
                <a:pos x="236" y="283"/>
              </a:cxn>
              <a:cxn ang="0">
                <a:pos x="268" y="351"/>
              </a:cxn>
              <a:cxn ang="0">
                <a:pos x="292" y="347"/>
              </a:cxn>
              <a:cxn ang="0">
                <a:pos x="264" y="251"/>
              </a:cxn>
              <a:cxn ang="0">
                <a:pos x="276" y="215"/>
              </a:cxn>
              <a:cxn ang="0">
                <a:pos x="296" y="167"/>
              </a:cxn>
              <a:cxn ang="0">
                <a:pos x="292" y="119"/>
              </a:cxn>
              <a:cxn ang="0">
                <a:pos x="284" y="95"/>
              </a:cxn>
              <a:cxn ang="0">
                <a:pos x="328" y="99"/>
              </a:cxn>
              <a:cxn ang="0">
                <a:pos x="460" y="131"/>
              </a:cxn>
              <a:cxn ang="0">
                <a:pos x="504" y="127"/>
              </a:cxn>
              <a:cxn ang="0">
                <a:pos x="500" y="115"/>
              </a:cxn>
              <a:cxn ang="0">
                <a:pos x="476" y="99"/>
              </a:cxn>
              <a:cxn ang="0">
                <a:pos x="432" y="59"/>
              </a:cxn>
              <a:cxn ang="0">
                <a:pos x="428" y="47"/>
              </a:cxn>
              <a:cxn ang="0">
                <a:pos x="448" y="51"/>
              </a:cxn>
              <a:cxn ang="0">
                <a:pos x="468" y="47"/>
              </a:cxn>
              <a:cxn ang="0">
                <a:pos x="480" y="39"/>
              </a:cxn>
              <a:cxn ang="0">
                <a:pos x="508" y="39"/>
              </a:cxn>
              <a:cxn ang="0">
                <a:pos x="528" y="51"/>
              </a:cxn>
              <a:cxn ang="0">
                <a:pos x="576" y="27"/>
              </a:cxn>
              <a:cxn ang="0">
                <a:pos x="564" y="31"/>
              </a:cxn>
              <a:cxn ang="0">
                <a:pos x="560" y="59"/>
              </a:cxn>
              <a:cxn ang="0">
                <a:pos x="536" y="75"/>
              </a:cxn>
              <a:cxn ang="0">
                <a:pos x="592" y="151"/>
              </a:cxn>
            </a:cxnLst>
            <a:rect l="0" t="0" r="r" b="b"/>
            <a:pathLst>
              <a:path w="592" h="587">
                <a:moveTo>
                  <a:pt x="0" y="587"/>
                </a:moveTo>
                <a:cubicBezTo>
                  <a:pt x="50" y="582"/>
                  <a:pt x="37" y="584"/>
                  <a:pt x="68" y="563"/>
                </a:cubicBezTo>
                <a:cubicBezTo>
                  <a:pt x="69" y="540"/>
                  <a:pt x="59" y="514"/>
                  <a:pt x="72" y="495"/>
                </a:cubicBezTo>
                <a:cubicBezTo>
                  <a:pt x="80" y="483"/>
                  <a:pt x="103" y="498"/>
                  <a:pt x="116" y="491"/>
                </a:cubicBezTo>
                <a:cubicBezTo>
                  <a:pt x="123" y="487"/>
                  <a:pt x="118" y="473"/>
                  <a:pt x="124" y="467"/>
                </a:cubicBezTo>
                <a:cubicBezTo>
                  <a:pt x="132" y="459"/>
                  <a:pt x="148" y="443"/>
                  <a:pt x="148" y="443"/>
                </a:cubicBezTo>
                <a:cubicBezTo>
                  <a:pt x="156" y="444"/>
                  <a:pt x="166" y="442"/>
                  <a:pt x="172" y="447"/>
                </a:cubicBezTo>
                <a:cubicBezTo>
                  <a:pt x="190" y="463"/>
                  <a:pt x="172" y="475"/>
                  <a:pt x="196" y="491"/>
                </a:cubicBezTo>
                <a:cubicBezTo>
                  <a:pt x="228" y="480"/>
                  <a:pt x="211" y="490"/>
                  <a:pt x="204" y="423"/>
                </a:cubicBezTo>
                <a:cubicBezTo>
                  <a:pt x="198" y="364"/>
                  <a:pt x="130" y="380"/>
                  <a:pt x="92" y="355"/>
                </a:cubicBezTo>
                <a:cubicBezTo>
                  <a:pt x="107" y="345"/>
                  <a:pt x="131" y="356"/>
                  <a:pt x="144" y="343"/>
                </a:cubicBezTo>
                <a:cubicBezTo>
                  <a:pt x="149" y="338"/>
                  <a:pt x="131" y="280"/>
                  <a:pt x="124" y="275"/>
                </a:cubicBezTo>
                <a:cubicBezTo>
                  <a:pt x="124" y="275"/>
                  <a:pt x="94" y="265"/>
                  <a:pt x="88" y="263"/>
                </a:cubicBezTo>
                <a:cubicBezTo>
                  <a:pt x="84" y="262"/>
                  <a:pt x="76" y="259"/>
                  <a:pt x="76" y="259"/>
                </a:cubicBezTo>
                <a:cubicBezTo>
                  <a:pt x="64" y="224"/>
                  <a:pt x="82" y="232"/>
                  <a:pt x="116" y="235"/>
                </a:cubicBezTo>
                <a:cubicBezTo>
                  <a:pt x="137" y="267"/>
                  <a:pt x="139" y="309"/>
                  <a:pt x="180" y="323"/>
                </a:cubicBezTo>
                <a:cubicBezTo>
                  <a:pt x="192" y="322"/>
                  <a:pt x="205" y="323"/>
                  <a:pt x="216" y="319"/>
                </a:cubicBezTo>
                <a:cubicBezTo>
                  <a:pt x="220" y="317"/>
                  <a:pt x="223" y="310"/>
                  <a:pt x="220" y="307"/>
                </a:cubicBezTo>
                <a:cubicBezTo>
                  <a:pt x="214" y="301"/>
                  <a:pt x="204" y="302"/>
                  <a:pt x="196" y="299"/>
                </a:cubicBezTo>
                <a:cubicBezTo>
                  <a:pt x="192" y="298"/>
                  <a:pt x="184" y="295"/>
                  <a:pt x="184" y="295"/>
                </a:cubicBezTo>
                <a:cubicBezTo>
                  <a:pt x="181" y="291"/>
                  <a:pt x="180" y="286"/>
                  <a:pt x="176" y="283"/>
                </a:cubicBezTo>
                <a:cubicBezTo>
                  <a:pt x="173" y="280"/>
                  <a:pt x="167" y="282"/>
                  <a:pt x="164" y="279"/>
                </a:cubicBezTo>
                <a:cubicBezTo>
                  <a:pt x="143" y="258"/>
                  <a:pt x="180" y="274"/>
                  <a:pt x="148" y="263"/>
                </a:cubicBezTo>
                <a:cubicBezTo>
                  <a:pt x="145" y="255"/>
                  <a:pt x="143" y="247"/>
                  <a:pt x="140" y="239"/>
                </a:cubicBezTo>
                <a:cubicBezTo>
                  <a:pt x="139" y="235"/>
                  <a:pt x="136" y="227"/>
                  <a:pt x="136" y="227"/>
                </a:cubicBezTo>
                <a:cubicBezTo>
                  <a:pt x="141" y="204"/>
                  <a:pt x="149" y="188"/>
                  <a:pt x="156" y="167"/>
                </a:cubicBezTo>
                <a:cubicBezTo>
                  <a:pt x="152" y="64"/>
                  <a:pt x="172" y="82"/>
                  <a:pt x="120" y="47"/>
                </a:cubicBezTo>
                <a:cubicBezTo>
                  <a:pt x="107" y="28"/>
                  <a:pt x="93" y="13"/>
                  <a:pt x="160" y="39"/>
                </a:cubicBezTo>
                <a:cubicBezTo>
                  <a:pt x="169" y="42"/>
                  <a:pt x="165" y="58"/>
                  <a:pt x="168" y="67"/>
                </a:cubicBezTo>
                <a:cubicBezTo>
                  <a:pt x="173" y="66"/>
                  <a:pt x="180" y="67"/>
                  <a:pt x="184" y="63"/>
                </a:cubicBezTo>
                <a:cubicBezTo>
                  <a:pt x="188" y="58"/>
                  <a:pt x="182" y="46"/>
                  <a:pt x="188" y="43"/>
                </a:cubicBezTo>
                <a:cubicBezTo>
                  <a:pt x="198" y="39"/>
                  <a:pt x="209" y="46"/>
                  <a:pt x="220" y="47"/>
                </a:cubicBezTo>
                <a:cubicBezTo>
                  <a:pt x="224" y="72"/>
                  <a:pt x="234" y="99"/>
                  <a:pt x="204" y="107"/>
                </a:cubicBezTo>
                <a:cubicBezTo>
                  <a:pt x="197" y="112"/>
                  <a:pt x="181" y="110"/>
                  <a:pt x="180" y="119"/>
                </a:cubicBezTo>
                <a:cubicBezTo>
                  <a:pt x="160" y="240"/>
                  <a:pt x="196" y="182"/>
                  <a:pt x="168" y="223"/>
                </a:cubicBezTo>
                <a:cubicBezTo>
                  <a:pt x="175" y="258"/>
                  <a:pt x="178" y="238"/>
                  <a:pt x="204" y="255"/>
                </a:cubicBezTo>
                <a:cubicBezTo>
                  <a:pt x="214" y="269"/>
                  <a:pt x="224" y="271"/>
                  <a:pt x="236" y="283"/>
                </a:cubicBezTo>
                <a:cubicBezTo>
                  <a:pt x="244" y="307"/>
                  <a:pt x="247" y="337"/>
                  <a:pt x="268" y="351"/>
                </a:cubicBezTo>
                <a:cubicBezTo>
                  <a:pt x="276" y="350"/>
                  <a:pt x="290" y="355"/>
                  <a:pt x="292" y="347"/>
                </a:cubicBezTo>
                <a:cubicBezTo>
                  <a:pt x="301" y="317"/>
                  <a:pt x="291" y="269"/>
                  <a:pt x="264" y="251"/>
                </a:cubicBezTo>
                <a:cubicBezTo>
                  <a:pt x="258" y="233"/>
                  <a:pt x="262" y="229"/>
                  <a:pt x="276" y="215"/>
                </a:cubicBezTo>
                <a:cubicBezTo>
                  <a:pt x="282" y="196"/>
                  <a:pt x="286" y="183"/>
                  <a:pt x="296" y="167"/>
                </a:cubicBezTo>
                <a:cubicBezTo>
                  <a:pt x="295" y="151"/>
                  <a:pt x="295" y="135"/>
                  <a:pt x="292" y="119"/>
                </a:cubicBezTo>
                <a:cubicBezTo>
                  <a:pt x="291" y="111"/>
                  <a:pt x="284" y="95"/>
                  <a:pt x="284" y="95"/>
                </a:cubicBezTo>
                <a:cubicBezTo>
                  <a:pt x="298" y="74"/>
                  <a:pt x="313" y="84"/>
                  <a:pt x="328" y="99"/>
                </a:cubicBezTo>
                <a:cubicBezTo>
                  <a:pt x="340" y="136"/>
                  <a:pt x="441" y="130"/>
                  <a:pt x="460" y="131"/>
                </a:cubicBezTo>
                <a:cubicBezTo>
                  <a:pt x="475" y="130"/>
                  <a:pt x="490" y="132"/>
                  <a:pt x="504" y="127"/>
                </a:cubicBezTo>
                <a:cubicBezTo>
                  <a:pt x="508" y="125"/>
                  <a:pt x="503" y="118"/>
                  <a:pt x="500" y="115"/>
                </a:cubicBezTo>
                <a:cubicBezTo>
                  <a:pt x="493" y="108"/>
                  <a:pt x="484" y="104"/>
                  <a:pt x="476" y="99"/>
                </a:cubicBezTo>
                <a:cubicBezTo>
                  <a:pt x="459" y="88"/>
                  <a:pt x="442" y="78"/>
                  <a:pt x="432" y="59"/>
                </a:cubicBezTo>
                <a:cubicBezTo>
                  <a:pt x="430" y="55"/>
                  <a:pt x="424" y="49"/>
                  <a:pt x="428" y="47"/>
                </a:cubicBezTo>
                <a:cubicBezTo>
                  <a:pt x="434" y="44"/>
                  <a:pt x="441" y="50"/>
                  <a:pt x="448" y="51"/>
                </a:cubicBezTo>
                <a:cubicBezTo>
                  <a:pt x="455" y="50"/>
                  <a:pt x="463" y="52"/>
                  <a:pt x="468" y="47"/>
                </a:cubicBezTo>
                <a:cubicBezTo>
                  <a:pt x="481" y="34"/>
                  <a:pt x="463" y="13"/>
                  <a:pt x="480" y="39"/>
                </a:cubicBezTo>
                <a:cubicBezTo>
                  <a:pt x="508" y="32"/>
                  <a:pt x="501" y="9"/>
                  <a:pt x="508" y="39"/>
                </a:cubicBezTo>
                <a:cubicBezTo>
                  <a:pt x="521" y="0"/>
                  <a:pt x="525" y="28"/>
                  <a:pt x="528" y="51"/>
                </a:cubicBezTo>
                <a:cubicBezTo>
                  <a:pt x="559" y="30"/>
                  <a:pt x="543" y="38"/>
                  <a:pt x="576" y="27"/>
                </a:cubicBezTo>
                <a:cubicBezTo>
                  <a:pt x="580" y="26"/>
                  <a:pt x="564" y="31"/>
                  <a:pt x="564" y="31"/>
                </a:cubicBezTo>
                <a:cubicBezTo>
                  <a:pt x="563" y="40"/>
                  <a:pt x="565" y="51"/>
                  <a:pt x="560" y="59"/>
                </a:cubicBezTo>
                <a:cubicBezTo>
                  <a:pt x="555" y="67"/>
                  <a:pt x="536" y="75"/>
                  <a:pt x="536" y="75"/>
                </a:cubicBezTo>
                <a:cubicBezTo>
                  <a:pt x="541" y="168"/>
                  <a:pt x="515" y="151"/>
                  <a:pt x="592" y="151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316" name="AutoShape 4"/>
          <p:cNvSpPr>
            <a:spLocks noChangeArrowheads="1"/>
          </p:cNvSpPr>
          <p:nvPr/>
        </p:nvSpPr>
        <p:spPr bwMode="auto">
          <a:xfrm>
            <a:off x="5937250" y="2660650"/>
            <a:ext cx="228600" cy="228600"/>
          </a:xfrm>
          <a:prstGeom prst="star32">
            <a:avLst>
              <a:gd name="adj" fmla="val 375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17" name="AutoShape 5"/>
          <p:cNvSpPr>
            <a:spLocks noChangeArrowheads="1"/>
          </p:cNvSpPr>
          <p:nvPr/>
        </p:nvSpPr>
        <p:spPr bwMode="auto">
          <a:xfrm rot="7173010">
            <a:off x="6667500" y="1181100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33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18" name="AutoShape 6"/>
          <p:cNvSpPr>
            <a:spLocks noChangeArrowheads="1"/>
          </p:cNvSpPr>
          <p:nvPr/>
        </p:nvSpPr>
        <p:spPr bwMode="auto">
          <a:xfrm rot="13959039">
            <a:off x="7124700" y="5753100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33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19" name="AutoShape 7"/>
          <p:cNvSpPr>
            <a:spLocks noChangeArrowheads="1"/>
          </p:cNvSpPr>
          <p:nvPr/>
        </p:nvSpPr>
        <p:spPr bwMode="auto">
          <a:xfrm rot="13959039">
            <a:off x="7429500" y="5753100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33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20" name="AutoShape 8"/>
          <p:cNvSpPr>
            <a:spLocks noChangeArrowheads="1"/>
          </p:cNvSpPr>
          <p:nvPr/>
        </p:nvSpPr>
        <p:spPr bwMode="auto">
          <a:xfrm rot="7751485">
            <a:off x="7010400" y="1257300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rgbClr val="33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21" name="AutoShape 9"/>
          <p:cNvSpPr>
            <a:spLocks noChangeArrowheads="1"/>
          </p:cNvSpPr>
          <p:nvPr/>
        </p:nvSpPr>
        <p:spPr bwMode="auto">
          <a:xfrm rot="-658993">
            <a:off x="4076700" y="3067050"/>
            <a:ext cx="609600" cy="228600"/>
          </a:xfrm>
          <a:prstGeom prst="notchedRightArrow">
            <a:avLst>
              <a:gd name="adj1" fmla="val 50000"/>
              <a:gd name="adj2" fmla="val 66667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22" name="AutoShape 10"/>
          <p:cNvSpPr>
            <a:spLocks noChangeArrowheads="1"/>
          </p:cNvSpPr>
          <p:nvPr/>
        </p:nvSpPr>
        <p:spPr bwMode="auto">
          <a:xfrm rot="-966181">
            <a:off x="4572000" y="3124200"/>
            <a:ext cx="609600" cy="228600"/>
          </a:xfrm>
          <a:prstGeom prst="notchedRightArrow">
            <a:avLst>
              <a:gd name="adj1" fmla="val 50000"/>
              <a:gd name="adj2" fmla="val 66667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23" name="AutoShape 11"/>
          <p:cNvSpPr>
            <a:spLocks noChangeArrowheads="1"/>
          </p:cNvSpPr>
          <p:nvPr/>
        </p:nvSpPr>
        <p:spPr bwMode="auto">
          <a:xfrm rot="1892510">
            <a:off x="4800600" y="3657600"/>
            <a:ext cx="609600" cy="228600"/>
          </a:xfrm>
          <a:prstGeom prst="notchedRightArrow">
            <a:avLst>
              <a:gd name="adj1" fmla="val 50000"/>
              <a:gd name="adj2" fmla="val 66667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24" name="AutoShape 12"/>
          <p:cNvSpPr>
            <a:spLocks noChangeArrowheads="1"/>
          </p:cNvSpPr>
          <p:nvPr/>
        </p:nvSpPr>
        <p:spPr bwMode="auto">
          <a:xfrm rot="2037651">
            <a:off x="4357688" y="3635375"/>
            <a:ext cx="609600" cy="238125"/>
          </a:xfrm>
          <a:prstGeom prst="notchedRightArrow">
            <a:avLst>
              <a:gd name="adj1" fmla="val 50000"/>
              <a:gd name="adj2" fmla="val 6400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25" name="AutoShape 13"/>
          <p:cNvSpPr>
            <a:spLocks noChangeArrowheads="1"/>
          </p:cNvSpPr>
          <p:nvPr/>
        </p:nvSpPr>
        <p:spPr bwMode="auto">
          <a:xfrm rot="-2858568">
            <a:off x="6019800" y="2286000"/>
            <a:ext cx="762000" cy="152400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33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26" name="AutoShape 14"/>
          <p:cNvSpPr>
            <a:spLocks noChangeArrowheads="1"/>
          </p:cNvSpPr>
          <p:nvPr/>
        </p:nvSpPr>
        <p:spPr bwMode="auto">
          <a:xfrm rot="2391713">
            <a:off x="6172200" y="4572000"/>
            <a:ext cx="762000" cy="152400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33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27" name="AutoShape 15"/>
          <p:cNvSpPr>
            <a:spLocks noChangeArrowheads="1"/>
          </p:cNvSpPr>
          <p:nvPr/>
        </p:nvSpPr>
        <p:spPr bwMode="auto">
          <a:xfrm rot="2325355">
            <a:off x="6172200" y="4724400"/>
            <a:ext cx="762000" cy="152400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33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28" name="AutoShape 16"/>
          <p:cNvSpPr>
            <a:spLocks noChangeArrowheads="1"/>
          </p:cNvSpPr>
          <p:nvPr/>
        </p:nvSpPr>
        <p:spPr bwMode="auto">
          <a:xfrm rot="-2305644">
            <a:off x="6096000" y="2286000"/>
            <a:ext cx="762000" cy="152400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33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1329" name="Rectangle 17"/>
          <p:cNvSpPr>
            <a:spLocks noChangeArrowheads="1"/>
          </p:cNvSpPr>
          <p:nvPr/>
        </p:nvSpPr>
        <p:spPr bwMode="auto">
          <a:xfrm>
            <a:off x="152400" y="6172200"/>
            <a:ext cx="8839200" cy="533400"/>
          </a:xfrm>
          <a:prstGeom prst="rect">
            <a:avLst/>
          </a:prstGeom>
          <a:solidFill>
            <a:srgbClr val="FFFF00"/>
          </a:solidFill>
          <a:ln w="762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/>
              <a:t>Lược đồ khu vực cuộc kháng chiến chống quân Tống (năm 981</a:t>
            </a:r>
            <a:r>
              <a:rPr lang="en-US" sz="2400"/>
              <a:t>)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413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0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 -0.05833 C -0.06892 -0.1 -0.10035 -0.14167 -0.11458 -0.16111 C -0.12882 -0.18056 -0.12587 -0.17778 -0.12292 -0.175 " pathEditMode="relative" rAng="0" ptsTypes="aaA">
                                      <p:cBhvr>
                                        <p:cTn id="35" dur="2000" fill="hold"/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" y="-6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7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hold"/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hold"/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39" dur="250" autoRev="1" fill="hold"/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hold"/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 -0.06111 L -0.15416 -0.18889 " pathEditMode="relative" ptsTypes="AA">
                                      <p:cBhvr>
                                        <p:cTn id="42" dur="2000" fill="hold"/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0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141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4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9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9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05278 C -0.05711 0.10833 -0.08073 0.16389 -0.09114 0.1861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" y="6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 0.05278 C -0.07656 0.10417 -0.11562 0.15556 -0.13125 0.17778 " pathEditMode="relative" ptsTypes="aA">
                                      <p:cBhvr>
                                        <p:cTn id="72" dur="2000" fill="hold"/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413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4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4 0.025 C 0.06823 0.05046 0.10313 0.07593 0.11667 0.08611 " pathEditMode="relative" ptsTypes="aA">
                                      <p:cBhvr>
                                        <p:cTn id="82" dur="2000" fill="hold"/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3 0.03033 C 0.08038 0.06621 0.125 0.10209 0.14791 0.11644 L 0.17343 0.11644 " pathEditMode="relative" ptsTypes="aAA">
                                      <p:cBhvr>
                                        <p:cTn id="84" dur="2000" fill="hold"/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4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75 -0.01666 C 0.06111 -0.03171 0.07865 -0.04676 0.0908 -0.05278 L 0.11667 -0.05278 " pathEditMode="relative" ptsTypes="aAA">
                                      <p:cBhvr>
                                        <p:cTn id="92" dur="2000" fill="hold"/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1389 C 0.08107 -0.02894 0.12066 -0.04398 0.14253 -0.05 L 0.17291 -0.05 " pathEditMode="relative" ptsTypes="aAA">
                                      <p:cBhvr>
                                        <p:cTn id="94" dur="2000" fill="hold"/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4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2 0.00555 C 0.04948 0.04977 0.08854 0.09398 0.10417 0.11111 " pathEditMode="relative" ptsTypes="aA">
                                      <p:cBhvr>
                                        <p:cTn id="101" dur="2000" fill="hold"/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141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58 0.04167 C 0.07777 0.09375 0.11597 0.14583 0.13333 0.16667 " pathEditMode="relative" ptsTypes="aA">
                                      <p:cBhvr>
                                        <p:cTn id="106" dur="20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141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141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75 -0.03611 C 0.07535 -0.07939 0.10695 -0.12268 0.12292 -0.14166 C 0.13889 -0.16064 0.13924 -0.15532 0.13959 -0.15 " pathEditMode="relative" ptsTypes="aaA">
                                      <p:cBhvr>
                                        <p:cTn id="119" dur="2000" fill="hold"/>
                                        <p:tgtEl>
                                          <p:spTgt spid="141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14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-0.05 C 0.07708 -0.11481 0.125 -0.17963 0.14583 -0.20555 " pathEditMode="relative" ptsTypes="aA">
                                      <p:cBhvr>
                                        <p:cTn id="124" dur="2000" fill="hold"/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6" dur="5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9" dur="500"/>
                                        <p:tgtEl>
                                          <p:spTgt spid="141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5" grpId="0" animBg="1"/>
      <p:bldP spid="141315" grpId="1" animBg="1"/>
      <p:bldP spid="141315" grpId="2" animBg="1"/>
      <p:bldP spid="141316" grpId="0" animBg="1"/>
      <p:bldP spid="141316" grpId="1" animBg="1"/>
      <p:bldP spid="141317" grpId="0" animBg="1"/>
      <p:bldP spid="141317" grpId="1" animBg="1"/>
      <p:bldP spid="141317" grpId="2" animBg="1"/>
      <p:bldP spid="141317" grpId="3" animBg="1"/>
      <p:bldP spid="141318" grpId="0" animBg="1"/>
      <p:bldP spid="141318" grpId="1" animBg="1"/>
      <p:bldP spid="141318" grpId="2" animBg="1"/>
      <p:bldP spid="141318" grpId="3" animBg="1"/>
      <p:bldP spid="141319" grpId="0" animBg="1"/>
      <p:bldP spid="141319" grpId="1" animBg="1"/>
      <p:bldP spid="141319" grpId="2" animBg="1"/>
      <p:bldP spid="141319" grpId="3" animBg="1"/>
      <p:bldP spid="141320" grpId="0" animBg="1"/>
      <p:bldP spid="141320" grpId="1" animBg="1"/>
      <p:bldP spid="141320" grpId="2" animBg="1"/>
      <p:bldP spid="141320" grpId="3" animBg="1"/>
      <p:bldP spid="141321" grpId="0" animBg="1"/>
      <p:bldP spid="141321" grpId="1" animBg="1"/>
      <p:bldP spid="141322" grpId="0" animBg="1"/>
      <p:bldP spid="141322" grpId="1" animBg="1"/>
      <p:bldP spid="141323" grpId="0" animBg="1"/>
      <p:bldP spid="141323" grpId="1" animBg="1"/>
      <p:bldP spid="141324" grpId="0" animBg="1"/>
      <p:bldP spid="141324" grpId="1" animBg="1"/>
      <p:bldP spid="141325" grpId="0" animBg="1"/>
      <p:bldP spid="141325" grpId="1" animBg="1"/>
      <p:bldP spid="141326" grpId="0" animBg="1"/>
      <p:bldP spid="141326" grpId="1" animBg="1"/>
      <p:bldP spid="141327" grpId="0" animBg="1"/>
      <p:bldP spid="141327" grpId="1" animBg="1"/>
      <p:bldP spid="141328" grpId="0" animBg="1"/>
      <p:bldP spid="14132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algn="just"/>
            <a:r>
              <a:rPr lang="en-US" sz="2800" b="1"/>
              <a:t>Điền từ còn thiếu vào sơ đồ sau:</a:t>
            </a:r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304800" y="1295400"/>
            <a:ext cx="2971800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just"/>
            <a:r>
              <a:rPr lang="en-US" sz="2400" b="1">
                <a:solidFill>
                  <a:srgbClr val="0000FF"/>
                </a:solidFill>
              </a:rPr>
              <a:t>Năm………………. giặc…………...kéo quân sang xâm lược nước ta.</a:t>
            </a:r>
          </a:p>
        </p:txBody>
      </p:sp>
      <p:sp>
        <p:nvSpPr>
          <p:cNvPr id="193540" name="Line 4"/>
          <p:cNvSpPr>
            <a:spLocks noChangeShapeType="1"/>
          </p:cNvSpPr>
          <p:nvPr/>
        </p:nvSpPr>
        <p:spPr bwMode="auto">
          <a:xfrm>
            <a:off x="3429000" y="2209800"/>
            <a:ext cx="106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541" name="Rectangle 5"/>
          <p:cNvSpPr>
            <a:spLocks noChangeArrowheads="1"/>
          </p:cNvSpPr>
          <p:nvPr/>
        </p:nvSpPr>
        <p:spPr bwMode="auto">
          <a:xfrm>
            <a:off x="4643438" y="1066800"/>
            <a:ext cx="38862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just"/>
            <a:r>
              <a:rPr lang="en-US" sz="2400" b="1">
                <a:solidFill>
                  <a:srgbClr val="0000FF"/>
                </a:solidFill>
              </a:rPr>
              <a:t>Dưới sự lãnh đạo của…………….. quân dân ta giành chiến thắng vẻ vang ở trận……………….. và trận……………………...</a:t>
            </a:r>
          </a:p>
        </p:txBody>
      </p:sp>
      <p:sp>
        <p:nvSpPr>
          <p:cNvPr id="193542" name="Line 6"/>
          <p:cNvSpPr>
            <a:spLocks noChangeShapeType="1"/>
          </p:cNvSpPr>
          <p:nvPr/>
        </p:nvSpPr>
        <p:spPr bwMode="auto">
          <a:xfrm>
            <a:off x="6637338" y="3352800"/>
            <a:ext cx="0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543" name="Rectangle 7"/>
          <p:cNvSpPr>
            <a:spLocks noChangeArrowheads="1"/>
          </p:cNvSpPr>
          <p:nvPr/>
        </p:nvSpPr>
        <p:spPr bwMode="auto">
          <a:xfrm>
            <a:off x="4953000" y="4254500"/>
            <a:ext cx="3886200" cy="2279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just"/>
            <a:r>
              <a:rPr lang="en-US" sz="2400" b="1">
                <a:solidFill>
                  <a:srgbClr val="0000FF"/>
                </a:solidFill>
              </a:rPr>
              <a:t>Cuộc kháng chiến chống quân Tống………………… nền…………… của dân tộc được giữ vững.</a:t>
            </a:r>
          </a:p>
        </p:txBody>
      </p:sp>
      <p:sp>
        <p:nvSpPr>
          <p:cNvPr id="193544" name="Rectangle 8"/>
          <p:cNvSpPr>
            <a:spLocks noChangeArrowheads="1"/>
          </p:cNvSpPr>
          <p:nvPr/>
        </p:nvSpPr>
        <p:spPr bwMode="auto">
          <a:xfrm>
            <a:off x="1833563" y="6038850"/>
            <a:ext cx="838200" cy="2857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981</a:t>
            </a:r>
          </a:p>
        </p:txBody>
      </p:sp>
      <p:sp>
        <p:nvSpPr>
          <p:cNvPr id="193545" name="Rectangle 9"/>
          <p:cNvSpPr>
            <a:spLocks noChangeArrowheads="1"/>
          </p:cNvSpPr>
          <p:nvPr/>
        </p:nvSpPr>
        <p:spPr bwMode="auto">
          <a:xfrm>
            <a:off x="385763" y="6019800"/>
            <a:ext cx="1066800" cy="3048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Tống</a:t>
            </a:r>
          </a:p>
        </p:txBody>
      </p:sp>
      <p:sp>
        <p:nvSpPr>
          <p:cNvPr id="193546" name="Rectangle 10"/>
          <p:cNvSpPr>
            <a:spLocks noChangeArrowheads="1"/>
          </p:cNvSpPr>
          <p:nvPr/>
        </p:nvSpPr>
        <p:spPr bwMode="auto">
          <a:xfrm>
            <a:off x="2514600" y="5181600"/>
            <a:ext cx="1371600" cy="3048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Lê Hoàn</a:t>
            </a:r>
          </a:p>
        </p:txBody>
      </p:sp>
      <p:sp>
        <p:nvSpPr>
          <p:cNvPr id="193547" name="Rectangle 11"/>
          <p:cNvSpPr>
            <a:spLocks noChangeArrowheads="1"/>
          </p:cNvSpPr>
          <p:nvPr/>
        </p:nvSpPr>
        <p:spPr bwMode="auto">
          <a:xfrm>
            <a:off x="2514600" y="4419600"/>
            <a:ext cx="1752600" cy="3048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Bạch Đằng</a:t>
            </a:r>
          </a:p>
        </p:txBody>
      </p:sp>
      <p:sp>
        <p:nvSpPr>
          <p:cNvPr id="193548" name="Rectangle 12"/>
          <p:cNvSpPr>
            <a:spLocks noChangeArrowheads="1"/>
          </p:cNvSpPr>
          <p:nvPr/>
        </p:nvSpPr>
        <p:spPr bwMode="auto">
          <a:xfrm>
            <a:off x="371475" y="5181600"/>
            <a:ext cx="1676400" cy="3048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Chi Lăng</a:t>
            </a:r>
          </a:p>
        </p:txBody>
      </p:sp>
      <p:sp>
        <p:nvSpPr>
          <p:cNvPr id="193549" name="Rectangle 13"/>
          <p:cNvSpPr>
            <a:spLocks noChangeArrowheads="1"/>
          </p:cNvSpPr>
          <p:nvPr/>
        </p:nvSpPr>
        <p:spPr bwMode="auto">
          <a:xfrm>
            <a:off x="385763" y="4419600"/>
            <a:ext cx="1447800" cy="3810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thắng lợi</a:t>
            </a:r>
          </a:p>
        </p:txBody>
      </p:sp>
      <p:sp>
        <p:nvSpPr>
          <p:cNvPr id="193550" name="Rectangle 14"/>
          <p:cNvSpPr>
            <a:spLocks noChangeArrowheads="1"/>
          </p:cNvSpPr>
          <p:nvPr/>
        </p:nvSpPr>
        <p:spPr bwMode="auto">
          <a:xfrm>
            <a:off x="3090863" y="6019800"/>
            <a:ext cx="1447800" cy="3048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độc lập</a:t>
            </a:r>
          </a:p>
        </p:txBody>
      </p:sp>
      <p:sp>
        <p:nvSpPr>
          <p:cNvPr id="193551" name="Text Box 15"/>
          <p:cNvSpPr txBox="1">
            <a:spLocks noChangeArrowheads="1"/>
          </p:cNvSpPr>
          <p:nvPr/>
        </p:nvSpPr>
        <p:spPr bwMode="auto">
          <a:xfrm>
            <a:off x="6248400" y="304800"/>
            <a:ext cx="838200" cy="655638"/>
          </a:xfrm>
          <a:prstGeom prst="rect">
            <a:avLst/>
          </a:prstGeom>
          <a:solidFill>
            <a:srgbClr val="33CC33"/>
          </a:solidFill>
          <a:ln w="76200" cmpd="tri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0</a:t>
            </a:r>
          </a:p>
        </p:txBody>
      </p:sp>
      <p:sp>
        <p:nvSpPr>
          <p:cNvPr id="193552" name="Text Box 16"/>
          <p:cNvSpPr txBox="1">
            <a:spLocks noChangeArrowheads="1"/>
          </p:cNvSpPr>
          <p:nvPr/>
        </p:nvSpPr>
        <p:spPr bwMode="auto">
          <a:xfrm>
            <a:off x="6248400" y="381000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4</a:t>
            </a:r>
          </a:p>
        </p:txBody>
      </p:sp>
      <p:sp>
        <p:nvSpPr>
          <p:cNvPr id="193553" name="Text Box 17"/>
          <p:cNvSpPr txBox="1">
            <a:spLocks noChangeArrowheads="1"/>
          </p:cNvSpPr>
          <p:nvPr/>
        </p:nvSpPr>
        <p:spPr bwMode="auto">
          <a:xfrm>
            <a:off x="6248400" y="381000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3</a:t>
            </a:r>
          </a:p>
        </p:txBody>
      </p:sp>
      <p:sp>
        <p:nvSpPr>
          <p:cNvPr id="193554" name="Text Box 18"/>
          <p:cNvSpPr txBox="1">
            <a:spLocks noChangeArrowheads="1"/>
          </p:cNvSpPr>
          <p:nvPr/>
        </p:nvSpPr>
        <p:spPr bwMode="auto">
          <a:xfrm>
            <a:off x="6248400" y="323850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5</a:t>
            </a:r>
          </a:p>
        </p:txBody>
      </p:sp>
      <p:sp>
        <p:nvSpPr>
          <p:cNvPr id="193555" name="Text Box 19"/>
          <p:cNvSpPr txBox="1">
            <a:spLocks noChangeArrowheads="1"/>
          </p:cNvSpPr>
          <p:nvPr/>
        </p:nvSpPr>
        <p:spPr bwMode="auto">
          <a:xfrm>
            <a:off x="6248400" y="304800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6</a:t>
            </a:r>
          </a:p>
        </p:txBody>
      </p:sp>
      <p:sp>
        <p:nvSpPr>
          <p:cNvPr id="193556" name="Text Box 20"/>
          <p:cNvSpPr txBox="1">
            <a:spLocks noChangeArrowheads="1"/>
          </p:cNvSpPr>
          <p:nvPr/>
        </p:nvSpPr>
        <p:spPr bwMode="auto">
          <a:xfrm>
            <a:off x="6248400" y="304800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7</a:t>
            </a:r>
          </a:p>
        </p:txBody>
      </p:sp>
      <p:sp>
        <p:nvSpPr>
          <p:cNvPr id="193557" name="Text Box 21"/>
          <p:cNvSpPr txBox="1">
            <a:spLocks noChangeArrowheads="1"/>
          </p:cNvSpPr>
          <p:nvPr/>
        </p:nvSpPr>
        <p:spPr bwMode="auto">
          <a:xfrm>
            <a:off x="6248400" y="304800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8</a:t>
            </a:r>
          </a:p>
        </p:txBody>
      </p:sp>
      <p:sp>
        <p:nvSpPr>
          <p:cNvPr id="193558" name="Text Box 22"/>
          <p:cNvSpPr txBox="1">
            <a:spLocks noChangeArrowheads="1"/>
          </p:cNvSpPr>
          <p:nvPr/>
        </p:nvSpPr>
        <p:spPr bwMode="auto">
          <a:xfrm>
            <a:off x="6248400" y="304800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9</a:t>
            </a:r>
          </a:p>
        </p:txBody>
      </p:sp>
      <p:sp>
        <p:nvSpPr>
          <p:cNvPr id="193559" name="Text Box 23"/>
          <p:cNvSpPr txBox="1">
            <a:spLocks noChangeArrowheads="1"/>
          </p:cNvSpPr>
          <p:nvPr/>
        </p:nvSpPr>
        <p:spPr bwMode="auto">
          <a:xfrm>
            <a:off x="6248400" y="304800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10</a:t>
            </a:r>
          </a:p>
        </p:txBody>
      </p:sp>
      <p:sp>
        <p:nvSpPr>
          <p:cNvPr id="193560" name="Text Box 24"/>
          <p:cNvSpPr txBox="1">
            <a:spLocks noChangeArrowheads="1"/>
          </p:cNvSpPr>
          <p:nvPr/>
        </p:nvSpPr>
        <p:spPr bwMode="auto">
          <a:xfrm>
            <a:off x="6248400" y="304800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11</a:t>
            </a:r>
          </a:p>
        </p:txBody>
      </p:sp>
      <p:sp>
        <p:nvSpPr>
          <p:cNvPr id="193561" name="Text Box 25"/>
          <p:cNvSpPr txBox="1">
            <a:spLocks noChangeArrowheads="1"/>
          </p:cNvSpPr>
          <p:nvPr/>
        </p:nvSpPr>
        <p:spPr bwMode="auto">
          <a:xfrm>
            <a:off x="6248400" y="304800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12</a:t>
            </a:r>
          </a:p>
        </p:txBody>
      </p:sp>
      <p:sp>
        <p:nvSpPr>
          <p:cNvPr id="193562" name="Text Box 26"/>
          <p:cNvSpPr txBox="1">
            <a:spLocks noChangeArrowheads="1"/>
          </p:cNvSpPr>
          <p:nvPr/>
        </p:nvSpPr>
        <p:spPr bwMode="auto">
          <a:xfrm>
            <a:off x="6248400" y="381000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2</a:t>
            </a:r>
          </a:p>
        </p:txBody>
      </p:sp>
      <p:sp>
        <p:nvSpPr>
          <p:cNvPr id="193563" name="Text Box 27"/>
          <p:cNvSpPr txBox="1">
            <a:spLocks noChangeArrowheads="1"/>
          </p:cNvSpPr>
          <p:nvPr/>
        </p:nvSpPr>
        <p:spPr bwMode="auto">
          <a:xfrm>
            <a:off x="6248400" y="381000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1</a:t>
            </a:r>
          </a:p>
        </p:txBody>
      </p:sp>
      <p:sp>
        <p:nvSpPr>
          <p:cNvPr id="193564" name="Text Box 28"/>
          <p:cNvSpPr txBox="1">
            <a:spLocks noChangeArrowheads="1"/>
          </p:cNvSpPr>
          <p:nvPr/>
        </p:nvSpPr>
        <p:spPr bwMode="auto">
          <a:xfrm>
            <a:off x="6248400" y="381000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13</a:t>
            </a:r>
          </a:p>
        </p:txBody>
      </p:sp>
      <p:sp>
        <p:nvSpPr>
          <p:cNvPr id="193565" name="Text Box 29"/>
          <p:cNvSpPr txBox="1">
            <a:spLocks noChangeArrowheads="1"/>
          </p:cNvSpPr>
          <p:nvPr/>
        </p:nvSpPr>
        <p:spPr bwMode="auto">
          <a:xfrm>
            <a:off x="6248400" y="304800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14</a:t>
            </a:r>
          </a:p>
        </p:txBody>
      </p:sp>
      <p:sp>
        <p:nvSpPr>
          <p:cNvPr id="193566" name="Text Box 30"/>
          <p:cNvSpPr txBox="1">
            <a:spLocks noChangeArrowheads="1"/>
          </p:cNvSpPr>
          <p:nvPr/>
        </p:nvSpPr>
        <p:spPr bwMode="auto">
          <a:xfrm>
            <a:off x="6248400" y="304800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35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35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35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8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35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35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35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35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93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9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93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9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93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9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93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9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193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9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193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93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193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9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4000"/>
                            </p:stCondLst>
                            <p:childTnLst>
                              <p:par>
                                <p:cTn id="90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193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0"/>
                            </p:stCondLst>
                            <p:childTnLst>
                              <p:par>
                                <p:cTn id="94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19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6000"/>
                            </p:stCondLst>
                            <p:childTnLst>
                              <p:par>
                                <p:cTn id="98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19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19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6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500"/>
                                        <p:tgtEl>
                                          <p:spTgt spid="193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0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19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19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8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193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1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500"/>
                                        <p:tgtEl>
                                          <p:spTgt spid="193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2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19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3500"/>
                            </p:stCondLst>
                            <p:childTnLst>
                              <p:par>
                                <p:cTn id="13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500"/>
                                        <p:tgtEl>
                                          <p:spTgt spid="193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4000"/>
                            </p:stCondLst>
                            <p:childTnLst>
                              <p:par>
                                <p:cTn id="134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19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8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193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6000"/>
                            </p:stCondLst>
                            <p:childTnLst>
                              <p:par>
                                <p:cTn id="14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19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46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7" dur="500"/>
                                        <p:tgtEl>
                                          <p:spTgt spid="193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8000"/>
                            </p:stCondLst>
                            <p:childTnLst>
                              <p:par>
                                <p:cTn id="150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1935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3611 C 0.14236 -0.33357 0.28507 -0.63102 0.27916 -0.73889 C 0.27326 -0.84676 0.01701 -0.69259 -0.03542 -0.68333 " pathEditMode="relative" rAng="0" ptsTypes="aaA">
                                      <p:cBhvr>
                                        <p:cTn id="156" dur="2000" fill="hold"/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-405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15 -0.02059 C 0.34201 -0.32563 0.66788 -0.6309 0.67865 -0.73173 C 0.68941 -0.83257 0.18038 -0.64385 0.08073 -0.62627 " pathEditMode="relative" rAng="0" ptsTypes="aaA">
                                      <p:cBhvr>
                                        <p:cTn id="160" dur="2000" fill="hold"/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" y="-406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8 -0.04445 C -0.13264 -0.13264 -0.27986 -0.22084 -0.23125 -0.3 C -0.18264 -0.37917 0.21667 -0.48287 0.30625 -0.51945 " pathEditMode="relative" rAng="0" ptsTypes="aaA">
                                      <p:cBhvr>
                                        <p:cTn id="164" dur="2000" fill="hold"/>
                                        <p:tgtEl>
                                          <p:spTgt spid="1935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237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886 0.00717 C 0.2099 0.06852 0.20417 0.09838 0.22257 0.14328 C 0.22379 0.15602 0.22396 0.17291 0.22795 0.18495 C 0.2382 0.21852 0.25539 0.23703 0.27431 0.25717 C 0.27865 0.2618 0.28837 0.26296 0.29306 0.26551 C 0.304 0.27129 0.31459 0.28402 0.32587 0.28773 C 0.33299 0.29004 0.34653 0.29328 0.34653 0.29352 C 0.35816 0.30069 0.37049 0.30324 0.38282 0.30717 C 0.42118 0.30486 0.41962 0.30833 0.44306 0.29884 C 0.45504 0.28588 0.43959 0.30069 0.45695 0.29051 C 0.45886 0.28935 0.46025 0.28634 0.46216 0.28495 C 0.46476 0.28264 0.46771 0.28078 0.47066 0.27939 C 0.47865 0.27546 0.48698 0.27523 0.4948 0.26828 C 0.5007 0.26296 0.50556 0.25231 0.51198 0.24884 C 0.51719 0.24606 0.51875 0.2456 0.52414 0.24051 C 0.5316 0.23333 0.53664 0.22546 0.5448 0.22106 C 0.55868 0.20416 0.57136 0.18703 0.58264 0.16551 C 0.58629 0.15833 0.58941 0.15069 0.59289 0.14328 C 0.59462 0.13958 0.59792 0.13217 0.59792 0.1324 C 0.60313 0.07615 0.60261 0.01944 0.60486 -0.03727 C 0.60608 -0.06273 0.6066 -0.08426 0.61355 -0.10672 C 0.62084 -0.18611 0.61806 -0.1676 0.61528 -0.31227 C 0.61528 -0.32176 0.61407 -0.33125 0.61181 -0.34005 C 0.60625 -0.36158 0.59358 -0.37454 0.58264 -0.38727 C 0.56493 -0.40764 0.54427 -0.42593 0.52223 -0.43172 C 0.50973 -0.43079 0.49705 -0.43056 0.48438 -0.42894 C 0.47743 -0.42801 0.46719 -0.40949 0.46719 -0.40926 C 0.46424 -0.39491 0.4665 -0.40371 0.45851 -0.38449 C 0.45747 -0.38172 0.45504 -0.37616 0.45504 -0.37593 C 0.45035 -0.34445 0.45348 -0.36875 0.45348 -0.30116 " pathEditMode="relative" rAng="0" ptsTypes="fffffffffffffffffffffffffffffA">
                                      <p:cBhvr>
                                        <p:cTn id="168" dur="2000" fill="hold"/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" y="-69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04 -0.04441 C 0.10104 -0.1753 0.10104 -0.30597 0.18646 -0.35823 C 0.27188 -0.41073 0.44271 -0.3846 0.61354 -0.35823 " pathEditMode="relative" rAng="0" ptsTypes="aaA">
                                      <p:cBhvr>
                                        <p:cTn id="172" dur="20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" y="-183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39 0.0266 C -0.02882 0.1346 -0.08802 0.24237 0.02414 0.28492 C 0.13629 0.32747 0.59046 0.31637 0.7033 0.28215 C 0.81615 0.24792 0.70157 0.11309 0.70122 0.07933 " pathEditMode="relative" rAng="0" ptsTypes="aaaA">
                                      <p:cBhvr>
                                        <p:cTn id="176" dur="20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" y="15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-0.04811 C -0.01302 -0.07493 -0.03386 -0.10176 0.00781 -0.11194 C 0.04948 -0.12211 0.21302 -0.1124 0.25781 -0.10916 C 0.3026 -0.10592 0.28958 -0.09922 0.27656 -0.09251 " pathEditMode="relative" rAng="0" ptsTypes="aaaA">
                                      <p:cBhvr>
                                        <p:cTn id="180" dur="20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" y="-37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4" grpId="0" animBg="1"/>
      <p:bldP spid="193544" grpId="1" animBg="1"/>
      <p:bldP spid="193545" grpId="0" animBg="1"/>
      <p:bldP spid="193545" grpId="1" animBg="1"/>
      <p:bldP spid="193546" grpId="0" animBg="1"/>
      <p:bldP spid="193546" grpId="1" animBg="1"/>
      <p:bldP spid="193547" grpId="0" animBg="1"/>
      <p:bldP spid="193547" grpId="1" animBg="1"/>
      <p:bldP spid="193548" grpId="0" animBg="1"/>
      <p:bldP spid="193548" grpId="1" animBg="1"/>
      <p:bldP spid="193549" grpId="0" animBg="1"/>
      <p:bldP spid="193549" grpId="1" animBg="1"/>
      <p:bldP spid="193550" grpId="0" animBg="1"/>
      <p:bldP spid="19355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1077" name="AutoShape 5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8229600" cy="990600"/>
          </a:xfrm>
          <a:prstGeom prst="verticalScroll">
            <a:avLst>
              <a:gd name="adj" fmla="val 12500"/>
            </a:avLst>
          </a:prstGeom>
          <a:solidFill>
            <a:srgbClr val="66FF33"/>
          </a:solidFill>
          <a:ln w="76200">
            <a:solidFill>
              <a:srgbClr val="FF0000"/>
            </a:solidFill>
            <a:round/>
          </a:ln>
        </p:spPr>
        <p:txBody>
          <a:bodyPr/>
          <a:lstStyle/>
          <a:p>
            <a:pPr>
              <a:buFontTx/>
              <a:buNone/>
            </a:pPr>
            <a:r>
              <a:rPr lang="en-US"/>
              <a:t>  </a:t>
            </a:r>
            <a:r>
              <a:rPr lang="en-US" b="1"/>
              <a:t>Bài 9. Nhà Lý dời đô ra Thăng Long</a:t>
            </a:r>
          </a:p>
          <a:p>
            <a:pPr>
              <a:buFontTx/>
              <a:buNone/>
            </a:pPr>
            <a:endParaRPr lang="en-US"/>
          </a:p>
        </p:txBody>
      </p:sp>
      <p:sp>
        <p:nvSpPr>
          <p:cNvPr id="131078" name="AutoShape 6"/>
          <p:cNvSpPr>
            <a:spLocks noChangeArrowheads="1"/>
          </p:cNvSpPr>
          <p:nvPr/>
        </p:nvSpPr>
        <p:spPr bwMode="auto">
          <a:xfrm>
            <a:off x="152400" y="1981200"/>
            <a:ext cx="8229600" cy="990600"/>
          </a:xfrm>
          <a:prstGeom prst="verticalScroll">
            <a:avLst>
              <a:gd name="adj" fmla="val 12500"/>
            </a:avLst>
          </a:prstGeom>
          <a:solidFill>
            <a:srgbClr val="66FF33"/>
          </a:solidFill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/>
              <a:t>  </a:t>
            </a:r>
            <a:r>
              <a:rPr lang="en-US" sz="3200" b="1"/>
              <a:t>Bài 10. Chùa thời Lý</a:t>
            </a:r>
          </a:p>
          <a:p>
            <a:pPr marL="342900" indent="-342900">
              <a:spcBef>
                <a:spcPct val="20000"/>
              </a:spcBef>
            </a:pPr>
            <a:endParaRPr lang="en-US" sz="3200"/>
          </a:p>
        </p:txBody>
      </p:sp>
      <p:sp>
        <p:nvSpPr>
          <p:cNvPr id="131079" name="AutoShape 7"/>
          <p:cNvSpPr>
            <a:spLocks noChangeArrowheads="1"/>
          </p:cNvSpPr>
          <p:nvPr/>
        </p:nvSpPr>
        <p:spPr bwMode="auto">
          <a:xfrm>
            <a:off x="152400" y="3505200"/>
            <a:ext cx="8534400" cy="2362200"/>
          </a:xfrm>
          <a:prstGeom prst="verticalScroll">
            <a:avLst>
              <a:gd name="adj" fmla="val 12500"/>
            </a:avLst>
          </a:prstGeom>
          <a:solidFill>
            <a:srgbClr val="66FF33"/>
          </a:solidFill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/>
              <a:t>  </a:t>
            </a:r>
            <a:r>
              <a:rPr lang="en-US" sz="3200" b="1"/>
              <a:t>Bài 11. Cuộc kháng chiến chống quân Tống xâm lược lần thứ hai (1075 -1077)</a:t>
            </a:r>
          </a:p>
          <a:p>
            <a:pPr marL="342900" indent="-342900">
              <a:spcBef>
                <a:spcPct val="20000"/>
              </a:spcBef>
            </a:pP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6436" name="Picture 4" descr="Tuong dai Ly Thai 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153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6437" name="Rectangle 5"/>
          <p:cNvSpPr>
            <a:spLocks noChangeArrowheads="1"/>
          </p:cNvSpPr>
          <p:nvPr/>
        </p:nvSpPr>
        <p:spPr bwMode="auto">
          <a:xfrm>
            <a:off x="1371600" y="6096000"/>
            <a:ext cx="6172200" cy="533400"/>
          </a:xfrm>
          <a:prstGeom prst="rect">
            <a:avLst/>
          </a:prstGeom>
          <a:solidFill>
            <a:srgbClr val="FFFF00"/>
          </a:solidFill>
          <a:ln w="762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Tượng Lý Thái Tổ (Hà Nội)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WordArt 2"/>
          <p:cNvSpPr>
            <a:spLocks noChangeArrowheads="1" noChangeShapeType="1" noTextEdit="1"/>
          </p:cNvSpPr>
          <p:nvPr/>
        </p:nvSpPr>
        <p:spPr bwMode="auto">
          <a:xfrm>
            <a:off x="1331913" y="1341438"/>
            <a:ext cx="6840537" cy="388778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VNI-Cooper"/>
              </a:rPr>
              <a:t>Ai nhanh hôn ?</a:t>
            </a:r>
          </a:p>
        </p:txBody>
      </p:sp>
      <p:pic>
        <p:nvPicPr>
          <p:cNvPr id="201731" name="Picture 3" descr="19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4088" y="115888"/>
            <a:ext cx="1371600" cy="133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ChangeArrowheads="1"/>
          </p:cNvSpPr>
          <p:nvPr/>
        </p:nvSpPr>
        <p:spPr bwMode="auto">
          <a:xfrm>
            <a:off x="217488" y="620713"/>
            <a:ext cx="86756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0000FF"/>
                </a:solidFill>
              </a:rPr>
              <a:t>1) Vua Lý Thái Tổ dời kinh đô từ Hoa Lư ra Đại La vào năm nào?</a:t>
            </a:r>
          </a:p>
        </p:txBody>
      </p:sp>
      <p:sp>
        <p:nvSpPr>
          <p:cNvPr id="197635" name="Text Box 3"/>
          <p:cNvSpPr txBox="1">
            <a:spLocks noChangeArrowheads="1"/>
          </p:cNvSpPr>
          <p:nvPr/>
        </p:nvSpPr>
        <p:spPr bwMode="auto">
          <a:xfrm>
            <a:off x="2411413" y="2349500"/>
            <a:ext cx="31686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sym typeface="Wingdings" pitchFamily="2" charset="2"/>
              </a:rPr>
              <a:t>Năm 1010.</a:t>
            </a:r>
          </a:p>
        </p:txBody>
      </p:sp>
      <p:sp>
        <p:nvSpPr>
          <p:cNvPr id="197636" name="Text Box 4"/>
          <p:cNvSpPr txBox="1">
            <a:spLocks noChangeArrowheads="1"/>
          </p:cNvSpPr>
          <p:nvPr/>
        </p:nvSpPr>
        <p:spPr bwMode="auto">
          <a:xfrm>
            <a:off x="2411413" y="3644900"/>
            <a:ext cx="24479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Năm 1009.</a:t>
            </a:r>
          </a:p>
        </p:txBody>
      </p:sp>
      <p:sp>
        <p:nvSpPr>
          <p:cNvPr id="197637" name="Text Box 5"/>
          <p:cNvSpPr txBox="1">
            <a:spLocks noChangeArrowheads="1"/>
          </p:cNvSpPr>
          <p:nvPr/>
        </p:nvSpPr>
        <p:spPr bwMode="auto">
          <a:xfrm>
            <a:off x="2411413" y="4941888"/>
            <a:ext cx="27368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Năm 1011.</a:t>
            </a:r>
          </a:p>
        </p:txBody>
      </p:sp>
      <p:pic>
        <p:nvPicPr>
          <p:cNvPr id="197638" name="Picture 6" descr="c_md_wh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4868863"/>
            <a:ext cx="865187" cy="809625"/>
          </a:xfrm>
          <a:prstGeom prst="rect">
            <a:avLst/>
          </a:prstGeom>
          <a:noFill/>
        </p:spPr>
      </p:pic>
      <p:pic>
        <p:nvPicPr>
          <p:cNvPr id="197639" name="Picture 7" descr="a_md_wh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2205038"/>
            <a:ext cx="863600" cy="808037"/>
          </a:xfrm>
          <a:prstGeom prst="rect">
            <a:avLst/>
          </a:prstGeom>
          <a:noFill/>
        </p:spPr>
      </p:pic>
      <p:pic>
        <p:nvPicPr>
          <p:cNvPr id="197640" name="Picture 8" descr="b_md_wht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8888" y="3576638"/>
            <a:ext cx="865187" cy="809625"/>
          </a:xfrm>
          <a:prstGeom prst="rect">
            <a:avLst/>
          </a:prstGeom>
          <a:noFill/>
        </p:spPr>
      </p:pic>
      <p:pic>
        <p:nvPicPr>
          <p:cNvPr id="197641" name="Picture 9" descr="3HAND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80288" y="5354638"/>
            <a:ext cx="1296987" cy="949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7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97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7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7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75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7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7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76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7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7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7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76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7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5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7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7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76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xit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amond(in)">
                                      <p:cBhvr>
                                        <p:cTn id="55" dur="500"/>
                                        <p:tgtEl>
                                          <p:spTgt spid="197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amond(in)">
                                      <p:cBhvr>
                                        <p:cTn id="58" dur="500"/>
                                        <p:tgtEl>
                                          <p:spTgt spid="197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8" presetClass="exit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amond(in)">
                                      <p:cBhvr>
                                        <p:cTn id="61" dur="500"/>
                                        <p:tgtEl>
                                          <p:spTgt spid="197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amond(in)">
                                      <p:cBhvr>
                                        <p:cTn id="64" dur="500"/>
                                        <p:tgtEl>
                                          <p:spTgt spid="197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641"/>
                  </p:tgtEl>
                </p:cond>
              </p:nextCondLst>
            </p:seq>
          </p:childTnLst>
        </p:cTn>
      </p:par>
    </p:tnLst>
    <p:bldLst>
      <p:bldP spid="197634" grpId="0"/>
      <p:bldP spid="197635" grpId="0"/>
      <p:bldP spid="197636" grpId="0"/>
      <p:bldP spid="197636" grpId="1"/>
      <p:bldP spid="197637" grpId="0"/>
      <p:bldP spid="19763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8" name="Text Box 4"/>
          <p:cNvSpPr txBox="1">
            <a:spLocks noChangeArrowheads="1"/>
          </p:cNvSpPr>
          <p:nvPr/>
        </p:nvSpPr>
        <p:spPr bwMode="auto">
          <a:xfrm>
            <a:off x="539750" y="609600"/>
            <a:ext cx="8135938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>
                <a:solidFill>
                  <a:srgbClr val="FF0000"/>
                </a:solidFill>
                <a:latin typeface="VNI-Times" pitchFamily="2" charset="0"/>
                <a:cs typeface="Arial" charset="0"/>
              </a:rPr>
              <a:t> </a:t>
            </a:r>
            <a:r>
              <a:rPr lang="en-US" sz="2800" b="1" u="sng">
                <a:latin typeface="VNI-Times" pitchFamily="2" charset="0"/>
                <a:cs typeface="Arial" charset="0"/>
              </a:rPr>
              <a:t>Baøi 2</a:t>
            </a:r>
            <a:r>
              <a:rPr lang="en-US" sz="2800">
                <a:latin typeface="VNI-Times" pitchFamily="2" charset="0"/>
                <a:cs typeface="Arial" charset="0"/>
              </a:rPr>
              <a:t>: Em haõy ñieàn caùc töø ngöõ: </a:t>
            </a:r>
            <a:r>
              <a:rPr lang="en-US" sz="2800" i="1">
                <a:solidFill>
                  <a:srgbClr val="0000FF"/>
                </a:solidFill>
                <a:latin typeface="VNI-Times" pitchFamily="2" charset="0"/>
                <a:cs typeface="Arial" charset="0"/>
              </a:rPr>
              <a:t>Ñaïi La, Thaêng Long, cung ñieän,Lyù Thaùi Toå, Ñaïi Vieät</a:t>
            </a:r>
            <a:r>
              <a:rPr lang="en-US" sz="2800">
                <a:latin typeface="VNI-Times" pitchFamily="2" charset="0"/>
                <a:cs typeface="Arial" charset="0"/>
              </a:rPr>
              <a:t> vaøo choã troáng trong caùc caâu sau sao cho phuø hôïp.</a:t>
            </a:r>
            <a:endParaRPr lang="vi-VN" sz="2800">
              <a:latin typeface="VNI-Times" pitchFamily="2" charset="0"/>
              <a:cs typeface="Arial" charset="0"/>
            </a:endParaRPr>
          </a:p>
        </p:txBody>
      </p:sp>
      <p:sp>
        <p:nvSpPr>
          <p:cNvPr id="195589" name="Text Box 5"/>
          <p:cNvSpPr txBox="1">
            <a:spLocks noChangeArrowheads="1"/>
          </p:cNvSpPr>
          <p:nvPr/>
        </p:nvSpPr>
        <p:spPr bwMode="auto">
          <a:xfrm>
            <a:off x="684213" y="2133600"/>
            <a:ext cx="784860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VNI-Times" pitchFamily="2" charset="0"/>
                <a:cs typeface="Arial" charset="0"/>
              </a:rPr>
              <a:t>  Ñöôïc toân leân laøm vua, Lyù Coâng Uaån (                   ) dôøi kinh ñoâ ra               vaø ñoåi teân laø Thaêng Long. Sau ñoù Lyù Thaùnh Toâng ñoåi teân nöôùc laø               .</a:t>
            </a:r>
          </a:p>
          <a:p>
            <a:pPr>
              <a:spcBef>
                <a:spcPct val="50000"/>
              </a:spcBef>
            </a:pPr>
            <a:r>
              <a:rPr lang="en-US" sz="2800">
                <a:latin typeface="VNI-Times" pitchFamily="2" charset="0"/>
                <a:cs typeface="Arial" charset="0"/>
              </a:rPr>
              <a:t>Thaêng Long coù nhieàu laâu ñaøi,                 , ñeàn chuøa. Daân cö tuï hoïp veà                      ngaøy moät ñoâng.</a:t>
            </a:r>
            <a:endParaRPr lang="vi-VN" sz="2800">
              <a:latin typeface="VNI-Times" pitchFamily="2" charset="0"/>
              <a:cs typeface="Arial" charset="0"/>
            </a:endParaRPr>
          </a:p>
        </p:txBody>
      </p:sp>
      <p:sp>
        <p:nvSpPr>
          <p:cNvPr id="195591" name="Rectangle 7"/>
          <p:cNvSpPr>
            <a:spLocks noChangeArrowheads="1"/>
          </p:cNvSpPr>
          <p:nvPr/>
        </p:nvSpPr>
        <p:spPr bwMode="auto">
          <a:xfrm>
            <a:off x="2840038" y="2605088"/>
            <a:ext cx="12049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1">
                <a:solidFill>
                  <a:srgbClr val="0000FF"/>
                </a:solidFill>
                <a:latin typeface="VNI-Times" pitchFamily="2" charset="0"/>
                <a:cs typeface="Arial" charset="0"/>
              </a:rPr>
              <a:t>Ñaïi La</a:t>
            </a:r>
            <a:endParaRPr lang="vi-VN" sz="2800" i="1">
              <a:solidFill>
                <a:srgbClr val="0000FF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95592" name="Rectangle 8"/>
          <p:cNvSpPr>
            <a:spLocks noChangeArrowheads="1"/>
          </p:cNvSpPr>
          <p:nvPr/>
        </p:nvSpPr>
        <p:spPr bwMode="auto">
          <a:xfrm>
            <a:off x="5029200" y="3581400"/>
            <a:ext cx="1598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1">
                <a:solidFill>
                  <a:srgbClr val="0000FF"/>
                </a:solidFill>
                <a:latin typeface="VNI-Times" pitchFamily="2" charset="0"/>
                <a:cs typeface="Arial" charset="0"/>
              </a:rPr>
              <a:t>cung ñieän</a:t>
            </a:r>
            <a:endParaRPr lang="vi-VN" sz="2800" i="1">
              <a:solidFill>
                <a:srgbClr val="0000FF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95593" name="Rectangle 9"/>
          <p:cNvSpPr>
            <a:spLocks noChangeArrowheads="1"/>
          </p:cNvSpPr>
          <p:nvPr/>
        </p:nvSpPr>
        <p:spPr bwMode="auto">
          <a:xfrm>
            <a:off x="6443663" y="2133600"/>
            <a:ext cx="18018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1">
                <a:solidFill>
                  <a:srgbClr val="0000FF"/>
                </a:solidFill>
                <a:latin typeface="VNI-Times" pitchFamily="2" charset="0"/>
                <a:cs typeface="Arial" charset="0"/>
              </a:rPr>
              <a:t>Lyù Thaùi Toå</a:t>
            </a:r>
            <a:endParaRPr lang="vi-VN" sz="2800" i="1">
              <a:solidFill>
                <a:srgbClr val="0000FF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95594" name="Rectangle 10"/>
          <p:cNvSpPr>
            <a:spLocks noChangeArrowheads="1"/>
          </p:cNvSpPr>
          <p:nvPr/>
        </p:nvSpPr>
        <p:spPr bwMode="auto">
          <a:xfrm>
            <a:off x="6516688" y="2986088"/>
            <a:ext cx="14255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1">
                <a:solidFill>
                  <a:srgbClr val="0000FF"/>
                </a:solidFill>
                <a:latin typeface="VNI-Times" pitchFamily="2" charset="0"/>
                <a:cs typeface="Arial" charset="0"/>
              </a:rPr>
              <a:t>Ñaïi Vieät</a:t>
            </a:r>
            <a:endParaRPr lang="vi-VN" sz="2800" i="1">
              <a:solidFill>
                <a:srgbClr val="0000FF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95595" name="Rectangle 11"/>
          <p:cNvSpPr>
            <a:spLocks noChangeArrowheads="1"/>
          </p:cNvSpPr>
          <p:nvPr/>
        </p:nvSpPr>
        <p:spPr bwMode="auto">
          <a:xfrm>
            <a:off x="3305175" y="4052888"/>
            <a:ext cx="19319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1">
                <a:solidFill>
                  <a:srgbClr val="0000FF"/>
                </a:solidFill>
                <a:latin typeface="VNI-Times" pitchFamily="2" charset="0"/>
                <a:cs typeface="Arial" charset="0"/>
              </a:rPr>
              <a:t>Thaêng Long</a:t>
            </a:r>
            <a:endParaRPr lang="vi-VN" sz="2800" i="1">
              <a:solidFill>
                <a:srgbClr val="0000FF"/>
              </a:solidFill>
              <a:latin typeface="VNI-Times" pitchFamily="2" charset="0"/>
              <a:cs typeface="Arial" charset="0"/>
            </a:endParaRPr>
          </a:p>
        </p:txBody>
      </p:sp>
      <p:sp>
        <p:nvSpPr>
          <p:cNvPr id="195596" name="Rectangle 12"/>
          <p:cNvSpPr>
            <a:spLocks noChangeArrowheads="1"/>
          </p:cNvSpPr>
          <p:nvPr/>
        </p:nvSpPr>
        <p:spPr bwMode="auto">
          <a:xfrm>
            <a:off x="6400800" y="2209800"/>
            <a:ext cx="1952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1">
                <a:latin typeface="VNI-Times" pitchFamily="2" charset="0"/>
                <a:cs typeface="Arial" charset="0"/>
              </a:rPr>
              <a:t>………………….</a:t>
            </a:r>
            <a:endParaRPr lang="vi-VN" sz="2800" i="1">
              <a:latin typeface="VNI-Times" pitchFamily="2" charset="0"/>
              <a:cs typeface="Arial" charset="0"/>
            </a:endParaRPr>
          </a:p>
        </p:txBody>
      </p:sp>
      <p:sp>
        <p:nvSpPr>
          <p:cNvPr id="195597" name="Rectangle 13"/>
          <p:cNvSpPr>
            <a:spLocks noChangeArrowheads="1"/>
          </p:cNvSpPr>
          <p:nvPr/>
        </p:nvSpPr>
        <p:spPr bwMode="auto">
          <a:xfrm>
            <a:off x="2771775" y="2590800"/>
            <a:ext cx="13239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1">
                <a:latin typeface="VNI-Times" pitchFamily="2" charset="0"/>
                <a:cs typeface="Arial" charset="0"/>
              </a:rPr>
              <a:t>…………..</a:t>
            </a:r>
            <a:endParaRPr lang="vi-VN" sz="2800" i="1">
              <a:latin typeface="VNI-Times" pitchFamily="2" charset="0"/>
              <a:cs typeface="Arial" charset="0"/>
            </a:endParaRPr>
          </a:p>
        </p:txBody>
      </p:sp>
      <p:sp>
        <p:nvSpPr>
          <p:cNvPr id="195598" name="Rectangle 14"/>
          <p:cNvSpPr>
            <a:spLocks noChangeArrowheads="1"/>
          </p:cNvSpPr>
          <p:nvPr/>
        </p:nvSpPr>
        <p:spPr bwMode="auto">
          <a:xfrm>
            <a:off x="6443663" y="2986088"/>
            <a:ext cx="1473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1">
                <a:latin typeface="VNI-Times" pitchFamily="2" charset="0"/>
                <a:cs typeface="Arial" charset="0"/>
              </a:rPr>
              <a:t>…………….</a:t>
            </a:r>
            <a:endParaRPr lang="vi-VN" sz="2800" i="1">
              <a:latin typeface="VNI-Times" pitchFamily="2" charset="0"/>
              <a:cs typeface="Arial" charset="0"/>
            </a:endParaRPr>
          </a:p>
        </p:txBody>
      </p:sp>
      <p:sp>
        <p:nvSpPr>
          <p:cNvPr id="195599" name="Rectangle 15"/>
          <p:cNvSpPr>
            <a:spLocks noChangeArrowheads="1"/>
          </p:cNvSpPr>
          <p:nvPr/>
        </p:nvSpPr>
        <p:spPr bwMode="auto">
          <a:xfrm>
            <a:off x="5006975" y="3657600"/>
            <a:ext cx="1622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1">
                <a:latin typeface="VNI-Times" pitchFamily="2" charset="0"/>
                <a:cs typeface="Arial" charset="0"/>
              </a:rPr>
              <a:t>………………</a:t>
            </a:r>
            <a:endParaRPr lang="vi-VN" sz="2800" i="1">
              <a:latin typeface="VNI-Times" pitchFamily="2" charset="0"/>
              <a:cs typeface="Arial" charset="0"/>
            </a:endParaRPr>
          </a:p>
        </p:txBody>
      </p:sp>
      <p:sp>
        <p:nvSpPr>
          <p:cNvPr id="195600" name="Rectangle 16"/>
          <p:cNvSpPr>
            <a:spLocks noChangeArrowheads="1"/>
          </p:cNvSpPr>
          <p:nvPr/>
        </p:nvSpPr>
        <p:spPr bwMode="auto">
          <a:xfrm>
            <a:off x="3267075" y="4114800"/>
            <a:ext cx="1952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1">
                <a:latin typeface="VNI-Times" pitchFamily="2" charset="0"/>
                <a:cs typeface="Arial" charset="0"/>
              </a:rPr>
              <a:t>………………….</a:t>
            </a:r>
            <a:endParaRPr lang="vi-VN" sz="2800" i="1">
              <a:latin typeface="VNI-Times" pitchFamily="2" charset="0"/>
              <a:cs typeface="Arial" charset="0"/>
            </a:endParaRPr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1000"/>
                                        <p:tgtEl>
                                          <p:spTgt spid="195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7" dur="1000"/>
                                        <p:tgtEl>
                                          <p:spTgt spid="195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8" dur="1000"/>
                                        <p:tgtEl>
                                          <p:spTgt spid="195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9" dur="1000"/>
                                        <p:tgtEl>
                                          <p:spTgt spid="195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1000"/>
                                        <p:tgtEl>
                                          <p:spTgt spid="195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40"/>
                            </p:stCondLst>
                            <p:childTnLst>
                              <p:par>
                                <p:cTn id="59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0" dur="1000"/>
                                        <p:tgtEl>
                                          <p:spTgt spid="195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440"/>
                            </p:stCondLst>
                            <p:childTnLst>
                              <p:par>
                                <p:cTn id="63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58382E-6 L 0.00382 -0.1560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7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66667E-6 -3.12139E-6 L 1.66667E-6 -0.1650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05556E-6 2.08092E-6 L -0.00261 -0.1609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E-6 -3.52601E-6 L -0.00382 -0.1613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8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.55556E-7 -4.79769E-6 L 0.00955 -0.1528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-7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61111E-6 5.78035E-8 L 3.61111E-6 -0.1650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52601E-6 L 0.004 -0.1613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955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8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62428E-6 L -0.00156 -0.1634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82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8.09249E-7 L 0.00538 -0.1655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955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-83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65896E-6 L -0.00209 -0.16463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955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8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4509E-6 L 0.00452 -0.1634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9" grpId="0"/>
      <p:bldP spid="195591" grpId="0"/>
      <p:bldP spid="195591" grpId="1"/>
      <p:bldP spid="195592" grpId="0"/>
      <p:bldP spid="195592" grpId="1"/>
      <p:bldP spid="195593" grpId="0"/>
      <p:bldP spid="195593" grpId="1"/>
      <p:bldP spid="195594" grpId="0"/>
      <p:bldP spid="195594" grpId="1"/>
      <p:bldP spid="195595" grpId="0"/>
      <p:bldP spid="195595" grpId="1"/>
      <p:bldP spid="195596" grpId="0"/>
      <p:bldP spid="195596" grpId="1"/>
      <p:bldP spid="195597" grpId="0"/>
      <p:bldP spid="195597" grpId="1"/>
      <p:bldP spid="195598" grpId="0"/>
      <p:bldP spid="195598" grpId="1"/>
      <p:bldP spid="195599" grpId="0"/>
      <p:bldP spid="195599" grpId="1"/>
      <p:bldP spid="195600" grpId="0"/>
      <p:bldP spid="19560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3" name="Picture 3" descr="Untitled-7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9638" y="228600"/>
            <a:ext cx="3970337" cy="5638800"/>
          </a:xfrm>
          <a:noFill/>
          <a:ln/>
        </p:spPr>
      </p:pic>
      <p:sp>
        <p:nvSpPr>
          <p:cNvPr id="148484" name="Rectangle 4"/>
          <p:cNvSpPr>
            <a:spLocks noChangeArrowheads="1"/>
          </p:cNvSpPr>
          <p:nvPr/>
        </p:nvSpPr>
        <p:spPr bwMode="auto">
          <a:xfrm>
            <a:off x="5486400" y="6096000"/>
            <a:ext cx="2971800" cy="533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VNI-Times" pitchFamily="2" charset="0"/>
              </a:rPr>
              <a:t>Töôïng Phaät A-di-ñaø</a:t>
            </a:r>
          </a:p>
        </p:txBody>
      </p:sp>
      <p:sp>
        <p:nvSpPr>
          <p:cNvPr id="14848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4495800" cy="4525963"/>
          </a:xfrm>
        </p:spPr>
        <p:txBody>
          <a:bodyPr/>
          <a:lstStyle/>
          <a:p>
            <a:r>
              <a:rPr lang="en-US" b="1">
                <a:solidFill>
                  <a:srgbClr val="0000FF"/>
                </a:solidFill>
              </a:rPr>
              <a:t>Tượng Phật A-di-đà ở chùa nào ? Tỉnh nào ?</a:t>
            </a:r>
          </a:p>
          <a:p>
            <a:endParaRPr lang="en-US" b="1">
              <a:solidFill>
                <a:srgbClr val="0000FF"/>
              </a:solidFill>
            </a:endParaRPr>
          </a:p>
          <a:p>
            <a:endParaRPr lang="en-US" b="1">
              <a:solidFill>
                <a:srgbClr val="0000FF"/>
              </a:solidFill>
            </a:endParaRPr>
          </a:p>
          <a:p>
            <a:r>
              <a:rPr lang="en-US" b="1">
                <a:solidFill>
                  <a:srgbClr val="0000FF"/>
                </a:solidFill>
              </a:rPr>
              <a:t>Tượng Phật A-di-đà ở chùa </a:t>
            </a:r>
            <a:r>
              <a:rPr lang="en-US" b="1">
                <a:solidFill>
                  <a:srgbClr val="FF0000"/>
                </a:solidFill>
              </a:rPr>
              <a:t>Phật Tích</a:t>
            </a:r>
            <a:r>
              <a:rPr lang="en-US" b="1">
                <a:solidFill>
                  <a:srgbClr val="0000FF"/>
                </a:solidFill>
              </a:rPr>
              <a:t>, tỉnh </a:t>
            </a:r>
            <a:r>
              <a:rPr lang="en-US" b="1">
                <a:solidFill>
                  <a:srgbClr val="FF0000"/>
                </a:solidFill>
              </a:rPr>
              <a:t>Bắc Ninh</a:t>
            </a:r>
            <a:r>
              <a:rPr lang="en-US" b="1">
                <a:solidFill>
                  <a:srgbClr val="0000FF"/>
                </a:solidFill>
              </a:rPr>
              <a:t>.</a:t>
            </a:r>
          </a:p>
          <a:p>
            <a:endParaRPr lang="en-US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8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8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8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8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609600" y="6096000"/>
            <a:ext cx="5867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 i="1">
                <a:solidFill>
                  <a:srgbClr val="FF0000"/>
                </a:solidFill>
              </a:rPr>
              <a:t>Chùa Một Cột (………………)</a:t>
            </a:r>
          </a:p>
        </p:txBody>
      </p:sp>
      <p:pic>
        <p:nvPicPr>
          <p:cNvPr id="150532" name="Picture 4" descr="chuamotco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"/>
            <a:ext cx="8915400" cy="5791200"/>
          </a:xfrm>
          <a:prstGeom prst="rect">
            <a:avLst/>
          </a:prstGeom>
          <a:noFill/>
        </p:spPr>
      </p:pic>
      <p:sp>
        <p:nvSpPr>
          <p:cNvPr id="150533" name="Rectangle 5"/>
          <p:cNvSpPr>
            <a:spLocks noChangeArrowheads="1"/>
          </p:cNvSpPr>
          <p:nvPr/>
        </p:nvSpPr>
        <p:spPr bwMode="auto">
          <a:xfrm>
            <a:off x="3733800" y="6172200"/>
            <a:ext cx="2286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Hà Nội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76200" y="1298575"/>
            <a:ext cx="2438400" cy="1235075"/>
          </a:xfrm>
          <a:prstGeom prst="rect">
            <a:avLst/>
          </a:prstGeom>
          <a:solidFill>
            <a:srgbClr val="0000FF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500">
                <a:solidFill>
                  <a:srgbClr val="FFFFFF"/>
                </a:solidFill>
              </a:rPr>
              <a:t>BUỔI ĐẦU ĐỘC LẬP</a:t>
            </a:r>
          </a:p>
        </p:txBody>
      </p:sp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2362200" y="1295400"/>
            <a:ext cx="2057400" cy="1263650"/>
          </a:xfrm>
          <a:prstGeom prst="rect">
            <a:avLst/>
          </a:prstGeom>
          <a:solidFill>
            <a:srgbClr val="66FF33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</a:rPr>
              <a:t>NƯỚC ĐẠI VIỆT THỜI LÝ</a:t>
            </a:r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4419600" y="1295400"/>
            <a:ext cx="2057400" cy="1263650"/>
          </a:xfrm>
          <a:prstGeom prst="rect">
            <a:avLst/>
          </a:prstGeom>
          <a:solidFill>
            <a:srgbClr val="FFFF00"/>
          </a:solidFill>
          <a:ln w="762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tx2"/>
                </a:solidFill>
              </a:rPr>
              <a:t>NƯỚC ĐẠI VIỆT THỜI TRẦN</a:t>
            </a:r>
          </a:p>
        </p:txBody>
      </p:sp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6477000" y="1319213"/>
            <a:ext cx="2514600" cy="1220787"/>
          </a:xfrm>
          <a:prstGeom prst="rect">
            <a:avLst/>
          </a:prstGeom>
          <a:solidFill>
            <a:srgbClr val="FF0000"/>
          </a:solidFill>
          <a:ln w="762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300" b="1">
                <a:solidFill>
                  <a:srgbClr val="FFFFFF"/>
                </a:solidFill>
              </a:rPr>
              <a:t>NƯỚC ĐẠI VIỆT BUỔI ĐẦUTHỜI HẬU LÊ</a:t>
            </a:r>
          </a:p>
        </p:txBody>
      </p:sp>
      <p:sp>
        <p:nvSpPr>
          <p:cNvPr id="109576" name="Line 8"/>
          <p:cNvSpPr>
            <a:spLocks noChangeShapeType="1"/>
          </p:cNvSpPr>
          <p:nvPr/>
        </p:nvSpPr>
        <p:spPr bwMode="auto">
          <a:xfrm>
            <a:off x="0" y="1295400"/>
            <a:ext cx="228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9577" name="Line 9"/>
          <p:cNvSpPr>
            <a:spLocks noChangeShapeType="1"/>
          </p:cNvSpPr>
          <p:nvPr/>
        </p:nvSpPr>
        <p:spPr bwMode="auto">
          <a:xfrm>
            <a:off x="-33338" y="2528888"/>
            <a:ext cx="228601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9578" name="Line 10"/>
          <p:cNvSpPr>
            <a:spLocks noChangeShapeType="1"/>
          </p:cNvSpPr>
          <p:nvPr/>
        </p:nvSpPr>
        <p:spPr bwMode="auto">
          <a:xfrm>
            <a:off x="8905875" y="1317625"/>
            <a:ext cx="228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9579" name="Line 11"/>
          <p:cNvSpPr>
            <a:spLocks noChangeShapeType="1"/>
          </p:cNvSpPr>
          <p:nvPr/>
        </p:nvSpPr>
        <p:spPr bwMode="auto">
          <a:xfrm>
            <a:off x="8894763" y="2544763"/>
            <a:ext cx="228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9580" name="Rectangle 12"/>
          <p:cNvSpPr>
            <a:spLocks noChangeArrowheads="1"/>
          </p:cNvSpPr>
          <p:nvPr/>
        </p:nvSpPr>
        <p:spPr bwMode="auto">
          <a:xfrm>
            <a:off x="0" y="457200"/>
            <a:ext cx="8915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/>
              <a:t>  Năm 938     Năm 1009      Năm 1226</a:t>
            </a:r>
            <a:r>
              <a:rPr lang="en-US"/>
              <a:t>    </a:t>
            </a:r>
            <a:r>
              <a:rPr lang="en-US" sz="2400" b="1"/>
              <a:t>Năm 1400</a:t>
            </a:r>
            <a:r>
              <a:rPr lang="en-US"/>
              <a:t>  </a:t>
            </a:r>
            <a:r>
              <a:rPr lang="en-US" sz="2400" b="1"/>
              <a:t>thế kỉ XV</a:t>
            </a:r>
            <a:r>
              <a:rPr lang="en-US"/>
              <a:t>  </a:t>
            </a:r>
          </a:p>
        </p:txBody>
      </p:sp>
      <p:sp>
        <p:nvSpPr>
          <p:cNvPr id="109581" name="AutoShape 13"/>
          <p:cNvSpPr>
            <a:spLocks noChangeArrowheads="1"/>
          </p:cNvSpPr>
          <p:nvPr/>
        </p:nvSpPr>
        <p:spPr bwMode="auto">
          <a:xfrm>
            <a:off x="0" y="3657600"/>
            <a:ext cx="1752600" cy="2743200"/>
          </a:xfrm>
          <a:prstGeom prst="verticalScroll">
            <a:avLst>
              <a:gd name="adj" fmla="val 12500"/>
            </a:avLst>
          </a:prstGeom>
          <a:solidFill>
            <a:srgbClr val="0000FF"/>
          </a:solidFill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Bài 7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 Bài 8</a:t>
            </a:r>
            <a:r>
              <a:rPr lang="en-US"/>
              <a:t> </a:t>
            </a:r>
          </a:p>
        </p:txBody>
      </p:sp>
      <p:sp>
        <p:nvSpPr>
          <p:cNvPr id="109582" name="AutoShape 14"/>
          <p:cNvSpPr>
            <a:spLocks noChangeArrowheads="1"/>
          </p:cNvSpPr>
          <p:nvPr/>
        </p:nvSpPr>
        <p:spPr bwMode="auto">
          <a:xfrm>
            <a:off x="2362200" y="3657600"/>
            <a:ext cx="1752600" cy="2743200"/>
          </a:xfrm>
          <a:prstGeom prst="verticalScroll">
            <a:avLst>
              <a:gd name="adj" fmla="val 12500"/>
            </a:avLst>
          </a:prstGeom>
          <a:solidFill>
            <a:srgbClr val="66FF33"/>
          </a:solidFill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Bài 9</a:t>
            </a:r>
          </a:p>
          <a:p>
            <a:pPr algn="ctr"/>
            <a:r>
              <a:rPr lang="en-US"/>
              <a:t>Bài 10</a:t>
            </a:r>
          </a:p>
          <a:p>
            <a:pPr algn="ctr"/>
            <a:r>
              <a:rPr lang="en-US"/>
              <a:t> Bài 11 </a:t>
            </a:r>
          </a:p>
        </p:txBody>
      </p:sp>
      <p:sp>
        <p:nvSpPr>
          <p:cNvPr id="109583" name="AutoShape 15"/>
          <p:cNvSpPr>
            <a:spLocks noChangeArrowheads="1"/>
          </p:cNvSpPr>
          <p:nvPr/>
        </p:nvSpPr>
        <p:spPr bwMode="auto">
          <a:xfrm>
            <a:off x="4495800" y="3657600"/>
            <a:ext cx="1905000" cy="2743200"/>
          </a:xfrm>
          <a:prstGeom prst="verticalScroll">
            <a:avLst>
              <a:gd name="adj" fmla="val 12500"/>
            </a:avLst>
          </a:prstGeom>
          <a:solidFill>
            <a:srgbClr val="FFFF00"/>
          </a:solidFill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Bài 12</a:t>
            </a:r>
          </a:p>
          <a:p>
            <a:pPr algn="ctr"/>
            <a:r>
              <a:rPr lang="en-US"/>
              <a:t>Bài 13</a:t>
            </a:r>
          </a:p>
          <a:p>
            <a:pPr algn="ctr"/>
            <a:r>
              <a:rPr lang="en-US"/>
              <a:t>Bài 14</a:t>
            </a:r>
          </a:p>
          <a:p>
            <a:pPr algn="ctr"/>
            <a:r>
              <a:rPr lang="en-US"/>
              <a:t> Bài 15 </a:t>
            </a:r>
          </a:p>
        </p:txBody>
      </p:sp>
      <p:sp>
        <p:nvSpPr>
          <p:cNvPr id="109584" name="AutoShape 16"/>
          <p:cNvSpPr>
            <a:spLocks noChangeArrowheads="1"/>
          </p:cNvSpPr>
          <p:nvPr/>
        </p:nvSpPr>
        <p:spPr bwMode="auto">
          <a:xfrm>
            <a:off x="6934200" y="3657600"/>
            <a:ext cx="1752600" cy="2743200"/>
          </a:xfrm>
          <a:prstGeom prst="verticalScroll">
            <a:avLst>
              <a:gd name="adj" fmla="val 12500"/>
            </a:avLst>
          </a:prstGeom>
          <a:solidFill>
            <a:srgbClr val="FF0000"/>
          </a:solidFill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Bài 16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Bài 17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Bài 18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 Bài 19</a:t>
            </a:r>
            <a:r>
              <a:rPr lang="en-US"/>
              <a:t> </a:t>
            </a:r>
          </a:p>
        </p:txBody>
      </p:sp>
      <p:sp>
        <p:nvSpPr>
          <p:cNvPr id="109586" name="AutoShape 18"/>
          <p:cNvSpPr>
            <a:spLocks noChangeArrowheads="1"/>
          </p:cNvSpPr>
          <p:nvPr/>
        </p:nvSpPr>
        <p:spPr bwMode="auto">
          <a:xfrm>
            <a:off x="914400" y="2743200"/>
            <a:ext cx="381000" cy="838200"/>
          </a:xfrm>
          <a:prstGeom prst="downArrow">
            <a:avLst>
              <a:gd name="adj1" fmla="val 50000"/>
              <a:gd name="adj2" fmla="val 55000"/>
            </a:avLst>
          </a:prstGeom>
          <a:solidFill>
            <a:schemeClr val="accent1"/>
          </a:solidFill>
          <a:ln w="571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587" name="AutoShape 19"/>
          <p:cNvSpPr>
            <a:spLocks noChangeArrowheads="1"/>
          </p:cNvSpPr>
          <p:nvPr/>
        </p:nvSpPr>
        <p:spPr bwMode="auto">
          <a:xfrm>
            <a:off x="3048000" y="2743200"/>
            <a:ext cx="381000" cy="838200"/>
          </a:xfrm>
          <a:prstGeom prst="downArrow">
            <a:avLst>
              <a:gd name="adj1" fmla="val 50000"/>
              <a:gd name="adj2" fmla="val 55000"/>
            </a:avLst>
          </a:prstGeom>
          <a:solidFill>
            <a:schemeClr val="accent1"/>
          </a:solidFill>
          <a:ln w="571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588" name="AutoShape 20"/>
          <p:cNvSpPr>
            <a:spLocks noChangeArrowheads="1"/>
          </p:cNvSpPr>
          <p:nvPr/>
        </p:nvSpPr>
        <p:spPr bwMode="auto">
          <a:xfrm>
            <a:off x="5181600" y="2743200"/>
            <a:ext cx="381000" cy="838200"/>
          </a:xfrm>
          <a:prstGeom prst="downArrow">
            <a:avLst>
              <a:gd name="adj1" fmla="val 50000"/>
              <a:gd name="adj2" fmla="val 55000"/>
            </a:avLst>
          </a:prstGeom>
          <a:solidFill>
            <a:schemeClr val="accent1"/>
          </a:solidFill>
          <a:ln w="571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589" name="AutoShape 21"/>
          <p:cNvSpPr>
            <a:spLocks noChangeArrowheads="1"/>
          </p:cNvSpPr>
          <p:nvPr/>
        </p:nvSpPr>
        <p:spPr bwMode="auto">
          <a:xfrm>
            <a:off x="7696200" y="2743200"/>
            <a:ext cx="381000" cy="838200"/>
          </a:xfrm>
          <a:prstGeom prst="downArrow">
            <a:avLst>
              <a:gd name="adj1" fmla="val 50000"/>
              <a:gd name="adj2" fmla="val 55000"/>
            </a:avLst>
          </a:prstGeom>
          <a:solidFill>
            <a:schemeClr val="accent1"/>
          </a:solidFill>
          <a:ln w="571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9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9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95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95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95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95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9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9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9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9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9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09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9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9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09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9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9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81" grpId="0" animBg="1"/>
      <p:bldP spid="109582" grpId="0" animBg="1"/>
      <p:bldP spid="109583" grpId="0" animBg="1"/>
      <p:bldP spid="109584" grpId="0" animBg="1"/>
      <p:bldP spid="109586" grpId="0" animBg="1"/>
      <p:bldP spid="109587" grpId="0" animBg="1"/>
      <p:bldP spid="109588" grpId="0" animBg="1"/>
      <p:bldP spid="10958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Chuakeo4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8763000" cy="5562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2580" name="Text Box 4"/>
          <p:cNvSpPr txBox="1">
            <a:spLocks noChangeArrowheads="1"/>
          </p:cNvSpPr>
          <p:nvPr/>
        </p:nvSpPr>
        <p:spPr bwMode="auto">
          <a:xfrm>
            <a:off x="1752600" y="6019800"/>
            <a:ext cx="5562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Chùa Keo (………………..)</a:t>
            </a:r>
          </a:p>
        </p:txBody>
      </p:sp>
      <p:sp>
        <p:nvSpPr>
          <p:cNvPr id="152582" name="Rectangle 6"/>
          <p:cNvSpPr>
            <a:spLocks noChangeArrowheads="1"/>
          </p:cNvSpPr>
          <p:nvPr/>
        </p:nvSpPr>
        <p:spPr bwMode="auto">
          <a:xfrm>
            <a:off x="4114800" y="6019800"/>
            <a:ext cx="25146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Thái Bình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>
            <a:lum bright="2000" contrast="54000"/>
          </a:blip>
          <a:srcRect/>
          <a:stretch>
            <a:fillRect/>
          </a:stretch>
        </p:blipFill>
        <p:spPr bwMode="auto">
          <a:xfrm>
            <a:off x="304800" y="271463"/>
            <a:ext cx="8534400" cy="6586537"/>
          </a:xfrm>
          <a:prstGeom prst="rect">
            <a:avLst/>
          </a:prstGeom>
          <a:noFill/>
        </p:spPr>
      </p:pic>
      <p:sp>
        <p:nvSpPr>
          <p:cNvPr id="155651" name="Line 3"/>
          <p:cNvSpPr>
            <a:spLocks noChangeShapeType="1"/>
          </p:cNvSpPr>
          <p:nvPr/>
        </p:nvSpPr>
        <p:spPr bwMode="auto">
          <a:xfrm>
            <a:off x="2057400" y="533400"/>
            <a:ext cx="0" cy="11430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652" name="Rectangle 4"/>
          <p:cNvSpPr>
            <a:spLocks noChangeArrowheads="1"/>
          </p:cNvSpPr>
          <p:nvPr/>
        </p:nvSpPr>
        <p:spPr bwMode="auto">
          <a:xfrm>
            <a:off x="1828800" y="1676400"/>
            <a:ext cx="609600" cy="6858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99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5653" name="Rectangle 5"/>
          <p:cNvSpPr>
            <a:spLocks noChangeArrowheads="1"/>
          </p:cNvSpPr>
          <p:nvPr/>
        </p:nvSpPr>
        <p:spPr bwMode="auto">
          <a:xfrm>
            <a:off x="3581400" y="2133600"/>
            <a:ext cx="228600" cy="3810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99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5654" name="Rectangle 6"/>
          <p:cNvSpPr>
            <a:spLocks noChangeArrowheads="1"/>
          </p:cNvSpPr>
          <p:nvPr/>
        </p:nvSpPr>
        <p:spPr bwMode="auto">
          <a:xfrm>
            <a:off x="4724400" y="2514600"/>
            <a:ext cx="685800" cy="4572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99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5655" name="Freeform 7"/>
          <p:cNvSpPr>
            <a:spLocks/>
          </p:cNvSpPr>
          <p:nvPr/>
        </p:nvSpPr>
        <p:spPr bwMode="auto">
          <a:xfrm>
            <a:off x="2438400" y="2057400"/>
            <a:ext cx="2362200" cy="762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32" y="96"/>
              </a:cxn>
              <a:cxn ang="0">
                <a:pos x="768" y="192"/>
              </a:cxn>
              <a:cxn ang="0">
                <a:pos x="1344" y="432"/>
              </a:cxn>
            </a:cxnLst>
            <a:rect l="0" t="0" r="r" b="b"/>
            <a:pathLst>
              <a:path w="1344" h="432">
                <a:moveTo>
                  <a:pt x="0" y="0"/>
                </a:moveTo>
                <a:cubicBezTo>
                  <a:pt x="152" y="32"/>
                  <a:pt x="304" y="64"/>
                  <a:pt x="432" y="96"/>
                </a:cubicBezTo>
                <a:cubicBezTo>
                  <a:pt x="560" y="128"/>
                  <a:pt x="616" y="136"/>
                  <a:pt x="768" y="192"/>
                </a:cubicBezTo>
                <a:cubicBezTo>
                  <a:pt x="920" y="248"/>
                  <a:pt x="1248" y="392"/>
                  <a:pt x="1344" y="432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656" name="Line 8"/>
          <p:cNvSpPr>
            <a:spLocks noChangeShapeType="1"/>
          </p:cNvSpPr>
          <p:nvPr/>
        </p:nvSpPr>
        <p:spPr bwMode="auto">
          <a:xfrm>
            <a:off x="3581400" y="2590800"/>
            <a:ext cx="76200" cy="68580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657" name="Line 9"/>
          <p:cNvSpPr>
            <a:spLocks noChangeShapeType="1"/>
          </p:cNvSpPr>
          <p:nvPr/>
        </p:nvSpPr>
        <p:spPr bwMode="auto">
          <a:xfrm>
            <a:off x="1981200" y="2514600"/>
            <a:ext cx="152400" cy="990600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658" name="Line 10"/>
          <p:cNvSpPr>
            <a:spLocks noChangeShapeType="1"/>
          </p:cNvSpPr>
          <p:nvPr/>
        </p:nvSpPr>
        <p:spPr bwMode="auto">
          <a:xfrm flipH="1" flipV="1">
            <a:off x="2133600" y="3505200"/>
            <a:ext cx="76200" cy="457200"/>
          </a:xfrm>
          <a:prstGeom prst="line">
            <a:avLst/>
          </a:prstGeom>
          <a:noFill/>
          <a:ln w="1047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659" name="Line 11"/>
          <p:cNvSpPr>
            <a:spLocks noChangeShapeType="1"/>
          </p:cNvSpPr>
          <p:nvPr/>
        </p:nvSpPr>
        <p:spPr bwMode="auto">
          <a:xfrm flipH="1" flipV="1">
            <a:off x="3733800" y="3505200"/>
            <a:ext cx="76200" cy="457200"/>
          </a:xfrm>
          <a:prstGeom prst="line">
            <a:avLst/>
          </a:prstGeom>
          <a:noFill/>
          <a:ln w="1047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55660" name="Group 12"/>
          <p:cNvGrpSpPr>
            <a:grpSpLocks/>
          </p:cNvGrpSpPr>
          <p:nvPr/>
        </p:nvGrpSpPr>
        <p:grpSpPr bwMode="auto">
          <a:xfrm>
            <a:off x="1219200" y="2133600"/>
            <a:ext cx="685800" cy="2057400"/>
            <a:chOff x="3792" y="288"/>
            <a:chExt cx="432" cy="1344"/>
          </a:xfrm>
        </p:grpSpPr>
        <p:sp>
          <p:nvSpPr>
            <p:cNvPr id="155661" name="Freeform 13"/>
            <p:cNvSpPr>
              <a:spLocks/>
            </p:cNvSpPr>
            <p:nvPr/>
          </p:nvSpPr>
          <p:spPr bwMode="auto">
            <a:xfrm>
              <a:off x="3792" y="336"/>
              <a:ext cx="288" cy="1296"/>
            </a:xfrm>
            <a:custGeom>
              <a:avLst/>
              <a:gdLst/>
              <a:ahLst/>
              <a:cxnLst>
                <a:cxn ang="0">
                  <a:pos x="392" y="1296"/>
                </a:cxn>
                <a:cxn ang="0">
                  <a:pos x="104" y="816"/>
                </a:cxn>
                <a:cxn ang="0">
                  <a:pos x="8" y="432"/>
                </a:cxn>
                <a:cxn ang="0">
                  <a:pos x="152" y="144"/>
                </a:cxn>
                <a:cxn ang="0">
                  <a:pos x="440" y="0"/>
                </a:cxn>
              </a:cxnLst>
              <a:rect l="0" t="0" r="r" b="b"/>
              <a:pathLst>
                <a:path w="440" h="1296">
                  <a:moveTo>
                    <a:pt x="392" y="1296"/>
                  </a:moveTo>
                  <a:cubicBezTo>
                    <a:pt x="280" y="1128"/>
                    <a:pt x="168" y="960"/>
                    <a:pt x="104" y="816"/>
                  </a:cubicBezTo>
                  <a:cubicBezTo>
                    <a:pt x="40" y="672"/>
                    <a:pt x="0" y="544"/>
                    <a:pt x="8" y="432"/>
                  </a:cubicBezTo>
                  <a:cubicBezTo>
                    <a:pt x="16" y="320"/>
                    <a:pt x="80" y="216"/>
                    <a:pt x="152" y="144"/>
                  </a:cubicBezTo>
                  <a:cubicBezTo>
                    <a:pt x="224" y="72"/>
                    <a:pt x="332" y="36"/>
                    <a:pt x="440" y="0"/>
                  </a:cubicBezTo>
                </a:path>
              </a:pathLst>
            </a:custGeom>
            <a:noFill/>
            <a:ln w="104775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5662" name="Line 14"/>
            <p:cNvSpPr>
              <a:spLocks noChangeShapeType="1"/>
            </p:cNvSpPr>
            <p:nvPr/>
          </p:nvSpPr>
          <p:spPr bwMode="auto">
            <a:xfrm flipV="1">
              <a:off x="4080" y="288"/>
              <a:ext cx="144" cy="48"/>
            </a:xfrm>
            <a:prstGeom prst="line">
              <a:avLst/>
            </a:prstGeom>
            <a:noFill/>
            <a:ln w="1047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5663" name="Group 15"/>
          <p:cNvGrpSpPr>
            <a:grpSpLocks/>
          </p:cNvGrpSpPr>
          <p:nvPr/>
        </p:nvGrpSpPr>
        <p:grpSpPr bwMode="auto">
          <a:xfrm>
            <a:off x="5105400" y="2895600"/>
            <a:ext cx="2286000" cy="1447800"/>
            <a:chOff x="3744" y="576"/>
            <a:chExt cx="1488" cy="1056"/>
          </a:xfrm>
        </p:grpSpPr>
        <p:sp>
          <p:nvSpPr>
            <p:cNvPr id="155664" name="Freeform 16"/>
            <p:cNvSpPr>
              <a:spLocks/>
            </p:cNvSpPr>
            <p:nvPr/>
          </p:nvSpPr>
          <p:spPr bwMode="auto">
            <a:xfrm>
              <a:off x="3744" y="720"/>
              <a:ext cx="1488" cy="9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" y="336"/>
                </a:cxn>
                <a:cxn ang="0">
                  <a:pos x="864" y="768"/>
                </a:cxn>
                <a:cxn ang="0">
                  <a:pos x="1488" y="912"/>
                </a:cxn>
              </a:cxnLst>
              <a:rect l="0" t="0" r="r" b="b"/>
              <a:pathLst>
                <a:path w="1488" h="912">
                  <a:moveTo>
                    <a:pt x="0" y="0"/>
                  </a:moveTo>
                  <a:cubicBezTo>
                    <a:pt x="24" y="104"/>
                    <a:pt x="48" y="208"/>
                    <a:pt x="192" y="336"/>
                  </a:cubicBezTo>
                  <a:cubicBezTo>
                    <a:pt x="336" y="464"/>
                    <a:pt x="648" y="672"/>
                    <a:pt x="864" y="768"/>
                  </a:cubicBezTo>
                  <a:cubicBezTo>
                    <a:pt x="1080" y="864"/>
                    <a:pt x="1284" y="888"/>
                    <a:pt x="1488" y="912"/>
                  </a:cubicBezTo>
                </a:path>
              </a:pathLst>
            </a:custGeom>
            <a:noFill/>
            <a:ln w="9525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5665" name="Line 17"/>
            <p:cNvSpPr>
              <a:spLocks noChangeShapeType="1"/>
            </p:cNvSpPr>
            <p:nvPr/>
          </p:nvSpPr>
          <p:spPr bwMode="auto">
            <a:xfrm flipH="1" flipV="1">
              <a:off x="3744" y="576"/>
              <a:ext cx="0" cy="144"/>
            </a:xfrm>
            <a:prstGeom prst="line">
              <a:avLst/>
            </a:prstGeom>
            <a:noFill/>
            <a:ln w="952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5666" name="Group 18"/>
          <p:cNvGrpSpPr>
            <a:grpSpLocks/>
          </p:cNvGrpSpPr>
          <p:nvPr/>
        </p:nvGrpSpPr>
        <p:grpSpPr bwMode="auto">
          <a:xfrm>
            <a:off x="2057400" y="2514600"/>
            <a:ext cx="533400" cy="1066800"/>
            <a:chOff x="3408" y="528"/>
            <a:chExt cx="336" cy="672"/>
          </a:xfrm>
        </p:grpSpPr>
        <p:sp>
          <p:nvSpPr>
            <p:cNvPr id="155667" name="Freeform 19"/>
            <p:cNvSpPr>
              <a:spLocks/>
            </p:cNvSpPr>
            <p:nvPr/>
          </p:nvSpPr>
          <p:spPr bwMode="auto">
            <a:xfrm>
              <a:off x="3504" y="624"/>
              <a:ext cx="240" cy="576"/>
            </a:xfrm>
            <a:custGeom>
              <a:avLst/>
              <a:gdLst/>
              <a:ahLst/>
              <a:cxnLst>
                <a:cxn ang="0">
                  <a:pos x="240" y="576"/>
                </a:cxn>
                <a:cxn ang="0">
                  <a:pos x="192" y="288"/>
                </a:cxn>
                <a:cxn ang="0">
                  <a:pos x="0" y="0"/>
                </a:cxn>
              </a:cxnLst>
              <a:rect l="0" t="0" r="r" b="b"/>
              <a:pathLst>
                <a:path w="240" h="576">
                  <a:moveTo>
                    <a:pt x="240" y="576"/>
                  </a:moveTo>
                  <a:cubicBezTo>
                    <a:pt x="236" y="480"/>
                    <a:pt x="232" y="384"/>
                    <a:pt x="192" y="288"/>
                  </a:cubicBezTo>
                  <a:cubicBezTo>
                    <a:pt x="152" y="192"/>
                    <a:pt x="32" y="48"/>
                    <a:pt x="0" y="0"/>
                  </a:cubicBezTo>
                </a:path>
              </a:pathLst>
            </a:custGeom>
            <a:noFill/>
            <a:ln w="9525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5668" name="Line 20"/>
            <p:cNvSpPr>
              <a:spLocks noChangeShapeType="1"/>
            </p:cNvSpPr>
            <p:nvPr/>
          </p:nvSpPr>
          <p:spPr bwMode="auto">
            <a:xfrm flipH="1" flipV="1">
              <a:off x="3408" y="528"/>
              <a:ext cx="96" cy="96"/>
            </a:xfrm>
            <a:prstGeom prst="line">
              <a:avLst/>
            </a:prstGeom>
            <a:noFill/>
            <a:ln w="952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5669" name="Group 21"/>
          <p:cNvGrpSpPr>
            <a:grpSpLocks/>
          </p:cNvGrpSpPr>
          <p:nvPr/>
        </p:nvGrpSpPr>
        <p:grpSpPr bwMode="auto">
          <a:xfrm>
            <a:off x="3962400" y="3657600"/>
            <a:ext cx="304800" cy="685800"/>
            <a:chOff x="3408" y="528"/>
            <a:chExt cx="336" cy="672"/>
          </a:xfrm>
        </p:grpSpPr>
        <p:sp>
          <p:nvSpPr>
            <p:cNvPr id="155670" name="Freeform 22"/>
            <p:cNvSpPr>
              <a:spLocks/>
            </p:cNvSpPr>
            <p:nvPr/>
          </p:nvSpPr>
          <p:spPr bwMode="auto">
            <a:xfrm>
              <a:off x="3504" y="624"/>
              <a:ext cx="240" cy="576"/>
            </a:xfrm>
            <a:custGeom>
              <a:avLst/>
              <a:gdLst/>
              <a:ahLst/>
              <a:cxnLst>
                <a:cxn ang="0">
                  <a:pos x="240" y="576"/>
                </a:cxn>
                <a:cxn ang="0">
                  <a:pos x="192" y="288"/>
                </a:cxn>
                <a:cxn ang="0">
                  <a:pos x="0" y="0"/>
                </a:cxn>
              </a:cxnLst>
              <a:rect l="0" t="0" r="r" b="b"/>
              <a:pathLst>
                <a:path w="240" h="576">
                  <a:moveTo>
                    <a:pt x="240" y="576"/>
                  </a:moveTo>
                  <a:cubicBezTo>
                    <a:pt x="236" y="480"/>
                    <a:pt x="232" y="384"/>
                    <a:pt x="192" y="288"/>
                  </a:cubicBezTo>
                  <a:cubicBezTo>
                    <a:pt x="152" y="192"/>
                    <a:pt x="32" y="48"/>
                    <a:pt x="0" y="0"/>
                  </a:cubicBezTo>
                </a:path>
              </a:pathLst>
            </a:custGeom>
            <a:noFill/>
            <a:ln w="9525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5671" name="Line 23"/>
            <p:cNvSpPr>
              <a:spLocks noChangeShapeType="1"/>
            </p:cNvSpPr>
            <p:nvPr/>
          </p:nvSpPr>
          <p:spPr bwMode="auto">
            <a:xfrm flipH="1" flipV="1">
              <a:off x="3408" y="528"/>
              <a:ext cx="96" cy="96"/>
            </a:xfrm>
            <a:prstGeom prst="line">
              <a:avLst/>
            </a:prstGeom>
            <a:noFill/>
            <a:ln w="952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5672" name="Picture 24"/>
          <p:cNvPicPr>
            <a:picLocks noChangeAspect="1" noChangeArrowheads="1"/>
          </p:cNvPicPr>
          <p:nvPr/>
        </p:nvPicPr>
        <p:blipFill>
          <a:blip r:embed="rId3">
            <a:lum bright="2000" contrast="46000"/>
          </a:blip>
          <a:srcRect/>
          <a:stretch>
            <a:fillRect/>
          </a:stretch>
        </p:blipFill>
        <p:spPr bwMode="auto">
          <a:xfrm>
            <a:off x="1905000" y="457200"/>
            <a:ext cx="457200" cy="1190625"/>
          </a:xfrm>
          <a:prstGeom prst="rect">
            <a:avLst/>
          </a:prstGeom>
          <a:noFill/>
        </p:spPr>
      </p:pic>
      <p:pic>
        <p:nvPicPr>
          <p:cNvPr id="155673" name="Picture 25"/>
          <p:cNvPicPr>
            <a:picLocks noChangeAspect="1" noChangeArrowheads="1"/>
          </p:cNvPicPr>
          <p:nvPr/>
        </p:nvPicPr>
        <p:blipFill>
          <a:blip r:embed="rId4">
            <a:lum bright="2000" contrast="46000"/>
          </a:blip>
          <a:srcRect/>
          <a:stretch>
            <a:fillRect/>
          </a:stretch>
        </p:blipFill>
        <p:spPr bwMode="auto">
          <a:xfrm>
            <a:off x="4953000" y="1752600"/>
            <a:ext cx="457200" cy="762000"/>
          </a:xfrm>
          <a:prstGeom prst="rect">
            <a:avLst/>
          </a:prstGeom>
          <a:noFill/>
        </p:spPr>
      </p:pic>
      <p:sp>
        <p:nvSpPr>
          <p:cNvPr id="155674" name="Line 26"/>
          <p:cNvSpPr>
            <a:spLocks noChangeShapeType="1"/>
          </p:cNvSpPr>
          <p:nvPr/>
        </p:nvSpPr>
        <p:spPr bwMode="auto">
          <a:xfrm>
            <a:off x="2667000" y="1905000"/>
            <a:ext cx="685800" cy="228600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675" name="Line 27"/>
          <p:cNvSpPr>
            <a:spLocks noChangeShapeType="1"/>
          </p:cNvSpPr>
          <p:nvPr/>
        </p:nvSpPr>
        <p:spPr bwMode="auto">
          <a:xfrm>
            <a:off x="3886200" y="2286000"/>
            <a:ext cx="609600" cy="228600"/>
          </a:xfrm>
          <a:prstGeom prst="line">
            <a:avLst/>
          </a:prstGeom>
          <a:noFill/>
          <a:ln w="793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676" name="Rectangle 28"/>
          <p:cNvSpPr>
            <a:spLocks noChangeArrowheads="1"/>
          </p:cNvSpPr>
          <p:nvPr/>
        </p:nvSpPr>
        <p:spPr bwMode="auto">
          <a:xfrm>
            <a:off x="381000" y="6172200"/>
            <a:ext cx="579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000">
                <a:solidFill>
                  <a:srgbClr val="003399"/>
                </a:solidFill>
                <a:latin typeface="VNI-Times" pitchFamily="2" charset="0"/>
              </a:rPr>
              <a:t>Löôïc ñoà traän chieán taïi phoøng tuyeán soâng Nhö Nguyeät</a:t>
            </a:r>
          </a:p>
        </p:txBody>
      </p:sp>
      <p:sp>
        <p:nvSpPr>
          <p:cNvPr id="155681" name="Rectangle 33"/>
          <p:cNvSpPr>
            <a:spLocks noChangeArrowheads="1"/>
          </p:cNvSpPr>
          <p:nvPr/>
        </p:nvSpPr>
        <p:spPr bwMode="auto">
          <a:xfrm>
            <a:off x="1752600" y="4953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1800" b="1">
                <a:solidFill>
                  <a:srgbClr val="000000"/>
                </a:solidFill>
                <a:latin typeface="VNI-Times" pitchFamily="2" charset="0"/>
              </a:rPr>
              <a:t>LYÙ THÖÔØNG KIEÄT</a:t>
            </a:r>
          </a:p>
        </p:txBody>
      </p:sp>
      <p:pic>
        <p:nvPicPr>
          <p:cNvPr id="155686" name="Picture 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2600" y="304800"/>
            <a:ext cx="3429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5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155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500"/>
                                        <p:tgtEl>
                                          <p:spTgt spid="155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5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5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5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55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55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5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5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5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5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5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5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155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55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55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155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55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55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1" grpId="0" animBg="1"/>
      <p:bldP spid="155652" grpId="0" animBg="1"/>
      <p:bldP spid="155653" grpId="0" animBg="1"/>
      <p:bldP spid="155654" grpId="0" animBg="1"/>
      <p:bldP spid="155655" grpId="0" animBg="1"/>
      <p:bldP spid="155656" grpId="0" animBg="1"/>
      <p:bldP spid="155656" grpId="1" animBg="1"/>
      <p:bldP spid="155657" grpId="0" animBg="1"/>
      <p:bldP spid="155657" grpId="1" animBg="1"/>
      <p:bldP spid="155658" grpId="0" animBg="1"/>
      <p:bldP spid="155659" grpId="0" animBg="1"/>
      <p:bldP spid="155674" grpId="0" animBg="1"/>
      <p:bldP spid="155674" grpId="1" animBg="1"/>
      <p:bldP spid="155675" grpId="0" animBg="1"/>
      <p:bldP spid="15567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7154" name="Group 2"/>
          <p:cNvGraphicFramePr>
            <a:graphicFrameLocks noGrp="1"/>
          </p:cNvGraphicFramePr>
          <p:nvPr/>
        </p:nvGraphicFramePr>
        <p:xfrm>
          <a:off x="4057650" y="152400"/>
          <a:ext cx="3048000" cy="51816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7170" name="Group 18"/>
          <p:cNvGraphicFramePr>
            <a:graphicFrameLocks noGrp="1"/>
          </p:cNvGraphicFramePr>
          <p:nvPr/>
        </p:nvGraphicFramePr>
        <p:xfrm>
          <a:off x="2533650" y="1219200"/>
          <a:ext cx="4572000" cy="51816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7192" name="Group 40"/>
          <p:cNvGraphicFramePr>
            <a:graphicFrameLocks noGrp="1"/>
          </p:cNvGraphicFramePr>
          <p:nvPr/>
        </p:nvGraphicFramePr>
        <p:xfrm>
          <a:off x="4064000" y="1768475"/>
          <a:ext cx="3556000" cy="51816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7210" name="Group 58"/>
          <p:cNvGraphicFramePr>
            <a:graphicFrameLocks noGrp="1"/>
          </p:cNvGraphicFramePr>
          <p:nvPr/>
        </p:nvGraphicFramePr>
        <p:xfrm>
          <a:off x="5067300" y="685800"/>
          <a:ext cx="1524000" cy="51816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7220" name="Group 68"/>
          <p:cNvGraphicFramePr>
            <a:graphicFrameLocks noGrp="1"/>
          </p:cNvGraphicFramePr>
          <p:nvPr/>
        </p:nvGraphicFramePr>
        <p:xfrm>
          <a:off x="2038350" y="2819400"/>
          <a:ext cx="4064000" cy="51816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7240" name="Group 88"/>
          <p:cNvGraphicFramePr>
            <a:graphicFrameLocks noGrp="1"/>
          </p:cNvGraphicFramePr>
          <p:nvPr/>
        </p:nvGraphicFramePr>
        <p:xfrm>
          <a:off x="5080000" y="2305050"/>
          <a:ext cx="4064000" cy="51816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7260" name="Group 108"/>
          <p:cNvGraphicFramePr>
            <a:graphicFrameLocks noGrp="1"/>
          </p:cNvGraphicFramePr>
          <p:nvPr/>
        </p:nvGraphicFramePr>
        <p:xfrm>
          <a:off x="1543050" y="3352800"/>
          <a:ext cx="4064000" cy="51816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7280" name="Group 128"/>
          <p:cNvGraphicFramePr>
            <a:graphicFrameLocks noGrp="1"/>
          </p:cNvGraphicFramePr>
          <p:nvPr/>
        </p:nvGraphicFramePr>
        <p:xfrm>
          <a:off x="5124450" y="4419600"/>
          <a:ext cx="2032000" cy="51816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7292" name="Group 140"/>
          <p:cNvGraphicFramePr>
            <a:graphicFrameLocks noGrp="1"/>
          </p:cNvGraphicFramePr>
          <p:nvPr/>
        </p:nvGraphicFramePr>
        <p:xfrm>
          <a:off x="38100" y="3886200"/>
          <a:ext cx="6096000" cy="51816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7320" name="Text Box 168"/>
          <p:cNvSpPr txBox="1">
            <a:spLocks noChangeArrowheads="1"/>
          </p:cNvSpPr>
          <p:nvPr/>
        </p:nvSpPr>
        <p:spPr bwMode="auto">
          <a:xfrm>
            <a:off x="2286000" y="2286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800">
              <a:latin typeface="Times New Roman" pitchFamily="18" charset="0"/>
            </a:endParaRPr>
          </a:p>
        </p:txBody>
      </p:sp>
      <p:sp>
        <p:nvSpPr>
          <p:cNvPr id="177321" name="Text Box 169"/>
          <p:cNvSpPr txBox="1">
            <a:spLocks noChangeArrowheads="1"/>
          </p:cNvSpPr>
          <p:nvPr/>
        </p:nvSpPr>
        <p:spPr bwMode="auto">
          <a:xfrm>
            <a:off x="2381250" y="152400"/>
            <a:ext cx="457200" cy="5191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1</a:t>
            </a:r>
          </a:p>
        </p:txBody>
      </p:sp>
      <p:sp>
        <p:nvSpPr>
          <p:cNvPr id="177322" name="Text Box 170"/>
          <p:cNvSpPr txBox="1">
            <a:spLocks noChangeArrowheads="1"/>
          </p:cNvSpPr>
          <p:nvPr/>
        </p:nvSpPr>
        <p:spPr bwMode="auto">
          <a:xfrm>
            <a:off x="838200" y="1219200"/>
            <a:ext cx="457200" cy="5191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3</a:t>
            </a:r>
          </a:p>
        </p:txBody>
      </p:sp>
      <p:sp>
        <p:nvSpPr>
          <p:cNvPr id="177323" name="Text Box 171"/>
          <p:cNvSpPr txBox="1">
            <a:spLocks noChangeArrowheads="1"/>
          </p:cNvSpPr>
          <p:nvPr/>
        </p:nvSpPr>
        <p:spPr bwMode="auto">
          <a:xfrm>
            <a:off x="3048000" y="609600"/>
            <a:ext cx="457200" cy="5191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2</a:t>
            </a:r>
          </a:p>
        </p:txBody>
      </p:sp>
      <p:sp>
        <p:nvSpPr>
          <p:cNvPr id="177324" name="Text Box 172"/>
          <p:cNvSpPr txBox="1">
            <a:spLocks noChangeArrowheads="1"/>
          </p:cNvSpPr>
          <p:nvPr/>
        </p:nvSpPr>
        <p:spPr bwMode="auto">
          <a:xfrm>
            <a:off x="2057400" y="1828800"/>
            <a:ext cx="457200" cy="5191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4</a:t>
            </a:r>
          </a:p>
        </p:txBody>
      </p:sp>
      <p:sp>
        <p:nvSpPr>
          <p:cNvPr id="177325" name="Text Box 173"/>
          <p:cNvSpPr txBox="1">
            <a:spLocks noChangeArrowheads="1"/>
          </p:cNvSpPr>
          <p:nvPr/>
        </p:nvSpPr>
        <p:spPr bwMode="auto">
          <a:xfrm>
            <a:off x="3352800" y="2286000"/>
            <a:ext cx="457200" cy="5191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5</a:t>
            </a:r>
          </a:p>
        </p:txBody>
      </p:sp>
      <p:sp>
        <p:nvSpPr>
          <p:cNvPr id="177326" name="Text Box 174"/>
          <p:cNvSpPr txBox="1">
            <a:spLocks noChangeArrowheads="1"/>
          </p:cNvSpPr>
          <p:nvPr/>
        </p:nvSpPr>
        <p:spPr bwMode="auto">
          <a:xfrm>
            <a:off x="838200" y="2667000"/>
            <a:ext cx="457200" cy="5191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6</a:t>
            </a:r>
          </a:p>
        </p:txBody>
      </p:sp>
      <p:sp>
        <p:nvSpPr>
          <p:cNvPr id="177327" name="Text Box 175"/>
          <p:cNvSpPr txBox="1">
            <a:spLocks noChangeArrowheads="1"/>
          </p:cNvSpPr>
          <p:nvPr/>
        </p:nvSpPr>
        <p:spPr bwMode="auto">
          <a:xfrm>
            <a:off x="304800" y="3352800"/>
            <a:ext cx="457200" cy="5191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7</a:t>
            </a:r>
          </a:p>
        </p:txBody>
      </p:sp>
      <p:sp>
        <p:nvSpPr>
          <p:cNvPr id="177328" name="Text Box 176"/>
          <p:cNvSpPr txBox="1">
            <a:spLocks noChangeArrowheads="1"/>
          </p:cNvSpPr>
          <p:nvPr/>
        </p:nvSpPr>
        <p:spPr bwMode="auto">
          <a:xfrm>
            <a:off x="8153400" y="3886200"/>
            <a:ext cx="457200" cy="5191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8</a:t>
            </a:r>
          </a:p>
        </p:txBody>
      </p:sp>
      <p:sp>
        <p:nvSpPr>
          <p:cNvPr id="177329" name="Text Box 177"/>
          <p:cNvSpPr txBox="1">
            <a:spLocks noChangeArrowheads="1"/>
          </p:cNvSpPr>
          <p:nvPr/>
        </p:nvSpPr>
        <p:spPr bwMode="auto">
          <a:xfrm>
            <a:off x="8153400" y="4419600"/>
            <a:ext cx="457200" cy="51911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9</a:t>
            </a:r>
          </a:p>
        </p:txBody>
      </p:sp>
      <p:graphicFrame>
        <p:nvGraphicFramePr>
          <p:cNvPr id="177330" name="Group 178"/>
          <p:cNvGraphicFramePr>
            <a:graphicFrameLocks noGrp="1"/>
          </p:cNvGraphicFramePr>
          <p:nvPr/>
        </p:nvGraphicFramePr>
        <p:xfrm>
          <a:off x="4038600" y="133350"/>
          <a:ext cx="3048000" cy="51816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Đ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È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7346" name="Group 194"/>
          <p:cNvGraphicFramePr>
            <a:graphicFrameLocks noGrp="1"/>
          </p:cNvGraphicFramePr>
          <p:nvPr/>
        </p:nvGraphicFramePr>
        <p:xfrm>
          <a:off x="5029200" y="685800"/>
          <a:ext cx="1524000" cy="51816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</a:tblGrid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7356" name="Group 204"/>
          <p:cNvGraphicFramePr>
            <a:graphicFrameLocks noGrp="1"/>
          </p:cNvGraphicFramePr>
          <p:nvPr/>
        </p:nvGraphicFramePr>
        <p:xfrm>
          <a:off x="2514600" y="1219200"/>
          <a:ext cx="4572000" cy="51816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7378" name="Group 226"/>
          <p:cNvGraphicFramePr>
            <a:graphicFrameLocks noGrp="1"/>
          </p:cNvGraphicFramePr>
          <p:nvPr/>
        </p:nvGraphicFramePr>
        <p:xfrm>
          <a:off x="4060825" y="1752600"/>
          <a:ext cx="3556000" cy="51816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Ầ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7396" name="Group 244"/>
          <p:cNvGraphicFramePr>
            <a:graphicFrameLocks noGrp="1"/>
          </p:cNvGraphicFramePr>
          <p:nvPr/>
        </p:nvGraphicFramePr>
        <p:xfrm>
          <a:off x="5080000" y="2286000"/>
          <a:ext cx="4064000" cy="51816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Ả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7416" name="Group 264"/>
          <p:cNvGraphicFramePr>
            <a:graphicFrameLocks noGrp="1"/>
          </p:cNvGraphicFramePr>
          <p:nvPr/>
        </p:nvGraphicFramePr>
        <p:xfrm>
          <a:off x="2057400" y="2819400"/>
          <a:ext cx="4064000" cy="51816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7436" name="Group 284"/>
          <p:cNvGraphicFramePr>
            <a:graphicFrameLocks noGrp="1"/>
          </p:cNvGraphicFramePr>
          <p:nvPr/>
        </p:nvGraphicFramePr>
        <p:xfrm>
          <a:off x="1524000" y="3352800"/>
          <a:ext cx="4064000" cy="51816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  <a:gridCol w="508000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7456" name="Group 304"/>
          <p:cNvGraphicFramePr>
            <a:graphicFrameLocks noGrp="1"/>
          </p:cNvGraphicFramePr>
          <p:nvPr/>
        </p:nvGraphicFramePr>
        <p:xfrm>
          <a:off x="57150" y="3886200"/>
          <a:ext cx="6051550" cy="518160"/>
        </p:xfrm>
        <a:graphic>
          <a:graphicData uri="http://schemas.openxmlformats.org/drawingml/2006/table">
            <a:tbl>
              <a:tblPr/>
              <a:tblGrid>
                <a:gridCol w="504825"/>
                <a:gridCol w="503238"/>
                <a:gridCol w="504825"/>
                <a:gridCol w="504825"/>
                <a:gridCol w="503237"/>
                <a:gridCol w="504825"/>
                <a:gridCol w="504825"/>
                <a:gridCol w="503238"/>
                <a:gridCol w="504825"/>
                <a:gridCol w="504825"/>
                <a:gridCol w="503237"/>
                <a:gridCol w="504825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7484" name="Group 332"/>
          <p:cNvGraphicFramePr>
            <a:graphicFrameLocks noGrp="1"/>
          </p:cNvGraphicFramePr>
          <p:nvPr/>
        </p:nvGraphicFramePr>
        <p:xfrm>
          <a:off x="5105400" y="4419600"/>
          <a:ext cx="2032000" cy="518160"/>
        </p:xfrm>
        <a:graphic>
          <a:graphicData uri="http://schemas.openxmlformats.org/drawingml/2006/table">
            <a:tbl>
              <a:tblPr/>
              <a:tblGrid>
                <a:gridCol w="508000"/>
                <a:gridCol w="508000"/>
                <a:gridCol w="508000"/>
                <a:gridCol w="5080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77496" name="Group 344"/>
          <p:cNvGraphicFramePr>
            <a:graphicFrameLocks noGrp="1"/>
          </p:cNvGraphicFramePr>
          <p:nvPr/>
        </p:nvGraphicFramePr>
        <p:xfrm>
          <a:off x="5105400" y="152400"/>
          <a:ext cx="533400" cy="4801870"/>
        </p:xfrm>
        <a:graphic>
          <a:graphicData uri="http://schemas.openxmlformats.org/drawingml/2006/table">
            <a:tbl>
              <a:tblPr/>
              <a:tblGrid>
                <a:gridCol w="533400"/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Ệ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77518" name="AutoShape 366"/>
          <p:cNvSpPr>
            <a:spLocks noChangeArrowheads="1"/>
          </p:cNvSpPr>
          <p:nvPr/>
        </p:nvSpPr>
        <p:spPr bwMode="auto">
          <a:xfrm>
            <a:off x="3124200" y="0"/>
            <a:ext cx="609600" cy="457200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519" name="AutoShape 367"/>
          <p:cNvSpPr>
            <a:spLocks noChangeArrowheads="1"/>
          </p:cNvSpPr>
          <p:nvPr/>
        </p:nvSpPr>
        <p:spPr bwMode="auto">
          <a:xfrm>
            <a:off x="3810000" y="685800"/>
            <a:ext cx="609600" cy="457200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520" name="AutoShape 368"/>
          <p:cNvSpPr>
            <a:spLocks noChangeArrowheads="1"/>
          </p:cNvSpPr>
          <p:nvPr/>
        </p:nvSpPr>
        <p:spPr bwMode="auto">
          <a:xfrm>
            <a:off x="1524000" y="1219200"/>
            <a:ext cx="609600" cy="457200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521" name="AutoShape 369"/>
          <p:cNvSpPr>
            <a:spLocks noChangeArrowheads="1"/>
          </p:cNvSpPr>
          <p:nvPr/>
        </p:nvSpPr>
        <p:spPr bwMode="auto">
          <a:xfrm>
            <a:off x="3124200" y="1752600"/>
            <a:ext cx="609600" cy="457200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522" name="AutoShape 370"/>
          <p:cNvSpPr>
            <a:spLocks noChangeArrowheads="1"/>
          </p:cNvSpPr>
          <p:nvPr/>
        </p:nvSpPr>
        <p:spPr bwMode="auto">
          <a:xfrm>
            <a:off x="4114800" y="2362200"/>
            <a:ext cx="609600" cy="457200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523" name="AutoShape 371"/>
          <p:cNvSpPr>
            <a:spLocks noChangeArrowheads="1"/>
          </p:cNvSpPr>
          <p:nvPr/>
        </p:nvSpPr>
        <p:spPr bwMode="auto">
          <a:xfrm>
            <a:off x="1447800" y="2743200"/>
            <a:ext cx="609600" cy="457200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524" name="AutoShape 372"/>
          <p:cNvSpPr>
            <a:spLocks noChangeArrowheads="1"/>
          </p:cNvSpPr>
          <p:nvPr/>
        </p:nvSpPr>
        <p:spPr bwMode="auto">
          <a:xfrm rot="10800000">
            <a:off x="7162800" y="3886200"/>
            <a:ext cx="609600" cy="457200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525" name="AutoShape 373"/>
          <p:cNvSpPr>
            <a:spLocks noChangeArrowheads="1"/>
          </p:cNvSpPr>
          <p:nvPr/>
        </p:nvSpPr>
        <p:spPr bwMode="auto">
          <a:xfrm rot="10800000">
            <a:off x="7315200" y="4419600"/>
            <a:ext cx="609600" cy="457200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526" name="AutoShape 374"/>
          <p:cNvSpPr>
            <a:spLocks noChangeArrowheads="1"/>
          </p:cNvSpPr>
          <p:nvPr/>
        </p:nvSpPr>
        <p:spPr bwMode="auto">
          <a:xfrm>
            <a:off x="838200" y="3352800"/>
            <a:ext cx="609600" cy="457200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527" name="Text Box 375"/>
          <p:cNvSpPr txBox="1">
            <a:spLocks noChangeArrowheads="1"/>
          </p:cNvSpPr>
          <p:nvPr/>
        </p:nvSpPr>
        <p:spPr bwMode="auto">
          <a:xfrm>
            <a:off x="1295400" y="5334000"/>
            <a:ext cx="632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800">
              <a:latin typeface="Times New Roman" pitchFamily="18" charset="0"/>
            </a:endParaRPr>
          </a:p>
        </p:txBody>
      </p:sp>
      <p:sp>
        <p:nvSpPr>
          <p:cNvPr id="177528" name="Text Box 376"/>
          <p:cNvSpPr txBox="1">
            <a:spLocks noChangeArrowheads="1"/>
          </p:cNvSpPr>
          <p:nvPr/>
        </p:nvSpPr>
        <p:spPr bwMode="auto">
          <a:xfrm>
            <a:off x="1066800" y="5410200"/>
            <a:ext cx="685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800">
              <a:latin typeface="Times New Roman" pitchFamily="18" charset="0"/>
            </a:endParaRPr>
          </a:p>
        </p:txBody>
      </p:sp>
      <p:sp>
        <p:nvSpPr>
          <p:cNvPr id="177529" name="Text Box 377"/>
          <p:cNvSpPr txBox="1">
            <a:spLocks noChangeArrowheads="1"/>
          </p:cNvSpPr>
          <p:nvPr/>
        </p:nvSpPr>
        <p:spPr bwMode="auto">
          <a:xfrm>
            <a:off x="228600" y="5105400"/>
            <a:ext cx="8686800" cy="18621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800">
              <a:latin typeface="Times New Roman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1/Quách Quỳ cho quân làm gì để vượt sông ?</a:t>
            </a:r>
          </a:p>
          <a:p>
            <a:pPr algn="ctr" eaLnBrk="0" hangingPunct="0">
              <a:spcBef>
                <a:spcPct val="50000"/>
              </a:spcBef>
            </a:pPr>
            <a:endParaRPr lang="en-US" sz="3600">
              <a:latin typeface="Times New Roman" pitchFamily="18" charset="0"/>
            </a:endParaRPr>
          </a:p>
        </p:txBody>
      </p:sp>
      <p:sp>
        <p:nvSpPr>
          <p:cNvPr id="177530" name="Text Box 378"/>
          <p:cNvSpPr txBox="1">
            <a:spLocks noChangeArrowheads="1"/>
          </p:cNvSpPr>
          <p:nvPr/>
        </p:nvSpPr>
        <p:spPr bwMode="auto">
          <a:xfrm>
            <a:off x="304800" y="5257800"/>
            <a:ext cx="8534400" cy="12366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2/ Đây là cuộc kháng chiến chống quân xâm lược nhà Tống lần thứ mấy ?</a:t>
            </a:r>
          </a:p>
          <a:p>
            <a:pPr eaLnBrk="0" hangingPunct="0">
              <a:spcBef>
                <a:spcPct val="50000"/>
              </a:spcBef>
            </a:pPr>
            <a:endParaRPr lang="en-US" sz="200">
              <a:latin typeface="Times New Roman" pitchFamily="18" charset="0"/>
            </a:endParaRPr>
          </a:p>
        </p:txBody>
      </p:sp>
      <p:sp>
        <p:nvSpPr>
          <p:cNvPr id="177531" name="Text Box 379"/>
          <p:cNvSpPr txBox="1">
            <a:spLocks noChangeArrowheads="1"/>
          </p:cNvSpPr>
          <p:nvPr/>
        </p:nvSpPr>
        <p:spPr bwMode="auto">
          <a:xfrm>
            <a:off x="228600" y="5118100"/>
            <a:ext cx="8686800" cy="17399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3/ Cuối năm 1075, Lý Thường Kiệt chia quân bất ngờ đánh vào nơi tập trung ……. .của nhà Tống .</a:t>
            </a:r>
            <a:endParaRPr lang="en-US" sz="200">
              <a:latin typeface="Times New Roman" pitchFamily="18" charset="0"/>
            </a:endParaRPr>
          </a:p>
        </p:txBody>
      </p:sp>
      <p:sp>
        <p:nvSpPr>
          <p:cNvPr id="177532" name="Text Box 380"/>
          <p:cNvSpPr txBox="1">
            <a:spLocks noChangeArrowheads="1"/>
          </p:cNvSpPr>
          <p:nvPr/>
        </p:nvSpPr>
        <p:spPr bwMode="auto">
          <a:xfrm>
            <a:off x="381000" y="5410200"/>
            <a:ext cx="8610600" cy="12366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4/ Hiện nay, tên con sông diễn ra trận tuyến phòng chống quân xâm lược Tống lần hai ?</a:t>
            </a:r>
          </a:p>
          <a:p>
            <a:pPr eaLnBrk="0" hangingPunct="0">
              <a:spcBef>
                <a:spcPct val="50000"/>
              </a:spcBef>
            </a:pPr>
            <a:endParaRPr lang="en-US" sz="200">
              <a:latin typeface="Times New Roman" pitchFamily="18" charset="0"/>
            </a:endParaRPr>
          </a:p>
        </p:txBody>
      </p:sp>
      <p:sp>
        <p:nvSpPr>
          <p:cNvPr id="177533" name="Text Box 381"/>
          <p:cNvSpPr txBox="1">
            <a:spLocks noChangeArrowheads="1"/>
          </p:cNvSpPr>
          <p:nvPr/>
        </p:nvSpPr>
        <p:spPr bwMode="auto">
          <a:xfrm>
            <a:off x="304800" y="5334000"/>
            <a:ext cx="8610600" cy="13112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5/ Để mở lối thoát cho giặc, Lý Thường Kiệt đã chủ động làm gì ?</a:t>
            </a:r>
          </a:p>
        </p:txBody>
      </p:sp>
      <p:sp>
        <p:nvSpPr>
          <p:cNvPr id="177534" name="Text Box 382"/>
          <p:cNvSpPr txBox="1">
            <a:spLocks noChangeArrowheads="1"/>
          </p:cNvSpPr>
          <p:nvPr/>
        </p:nvSpPr>
        <p:spPr bwMode="auto">
          <a:xfrm>
            <a:off x="152400" y="5257800"/>
            <a:ext cx="8534400" cy="12954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400">
              <a:latin typeface="Times New Roman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sz="3600">
                <a:latin typeface="Times New Roman" pitchFamily="18" charset="0"/>
              </a:rPr>
              <a:t>6/Ai chỉ huy quân Tống?</a:t>
            </a:r>
          </a:p>
          <a:p>
            <a:pPr eaLnBrk="0" hangingPunct="0">
              <a:spcBef>
                <a:spcPct val="50000"/>
              </a:spcBef>
            </a:pPr>
            <a:endParaRPr lang="en-US" sz="1400">
              <a:latin typeface="Times New Roman" pitchFamily="18" charset="0"/>
            </a:endParaRPr>
          </a:p>
        </p:txBody>
      </p:sp>
      <p:sp>
        <p:nvSpPr>
          <p:cNvPr id="177535" name="Text Box 383"/>
          <p:cNvSpPr txBox="1">
            <a:spLocks noChangeArrowheads="1"/>
          </p:cNvSpPr>
          <p:nvPr/>
        </p:nvSpPr>
        <p:spPr bwMode="auto">
          <a:xfrm>
            <a:off x="228600" y="5181600"/>
            <a:ext cx="8686800" cy="1416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00">
              <a:latin typeface="Times New Roman" pitchFamily="18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3400">
                <a:latin typeface="Times New Roman" pitchFamily="18" charset="0"/>
              </a:rPr>
              <a:t>7/Khiếp đảm trước sự tấn công của quân ta, giặc đã  làm gì ?</a:t>
            </a:r>
          </a:p>
        </p:txBody>
      </p:sp>
      <p:sp>
        <p:nvSpPr>
          <p:cNvPr id="177536" name="Text Box 384"/>
          <p:cNvSpPr txBox="1">
            <a:spLocks noChangeArrowheads="1"/>
          </p:cNvSpPr>
          <p:nvPr/>
        </p:nvSpPr>
        <p:spPr bwMode="auto">
          <a:xfrm>
            <a:off x="152400" y="5334000"/>
            <a:ext cx="8839200" cy="12795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900">
                <a:latin typeface="Times New Roman" pitchFamily="18" charset="0"/>
              </a:rPr>
              <a:t>8/Vị tướng tài giỏi của nước ta chỉ huy trận chiến phòng tuyến sông Như Nguyệt là ai?</a:t>
            </a:r>
          </a:p>
        </p:txBody>
      </p:sp>
      <p:sp>
        <p:nvSpPr>
          <p:cNvPr id="177537" name="Text Box 385"/>
          <p:cNvSpPr txBox="1">
            <a:spLocks noChangeArrowheads="1"/>
          </p:cNvSpPr>
          <p:nvPr/>
        </p:nvSpPr>
        <p:spPr bwMode="auto">
          <a:xfrm>
            <a:off x="228600" y="5318125"/>
            <a:ext cx="8610600" cy="13112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9/ Tên của quân xâm lược phương Bắc tiến đánh nước ta lần thứ hai ?</a:t>
            </a:r>
          </a:p>
        </p:txBody>
      </p:sp>
      <p:sp>
        <p:nvSpPr>
          <p:cNvPr id="177538" name="AutoShape 38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0" y="0"/>
            <a:ext cx="685800" cy="457200"/>
          </a:xfrm>
          <a:prstGeom prst="actionButtonForwardNex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7539" name="Line 387"/>
          <p:cNvSpPr>
            <a:spLocks noChangeShapeType="1"/>
          </p:cNvSpPr>
          <p:nvPr/>
        </p:nvSpPr>
        <p:spPr bwMode="auto">
          <a:xfrm>
            <a:off x="5105400" y="152400"/>
            <a:ext cx="0" cy="4800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7540" name="Line 388"/>
          <p:cNvSpPr>
            <a:spLocks noChangeShapeType="1"/>
          </p:cNvSpPr>
          <p:nvPr/>
        </p:nvSpPr>
        <p:spPr bwMode="auto">
          <a:xfrm>
            <a:off x="5638800" y="152400"/>
            <a:ext cx="0" cy="4800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77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7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7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77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3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75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177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5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7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177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7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7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3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75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17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5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73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500"/>
                                        <p:tgtEl>
                                          <p:spTgt spid="177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7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77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3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75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77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5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73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77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0" dur="500"/>
                                        <p:tgtEl>
                                          <p:spTgt spid="177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3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73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77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amond(in)">
                                      <p:cBhvr>
                                        <p:cTn id="81" dur="500"/>
                                        <p:tgtEl>
                                          <p:spTgt spid="177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32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75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17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52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7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177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amond(in)">
                                      <p:cBhvr>
                                        <p:cTn id="98" dur="500"/>
                                        <p:tgtEl>
                                          <p:spTgt spid="177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32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775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7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52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77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177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52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773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177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1" dur="500"/>
                                        <p:tgtEl>
                                          <p:spTgt spid="177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32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775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743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743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7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52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775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7" dur="500"/>
                                        <p:tgtEl>
                                          <p:spTgt spid="177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52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77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3" dur="500"/>
                                        <p:tgtEl>
                                          <p:spTgt spid="177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47" dur="500"/>
                                        <p:tgtEl>
                                          <p:spTgt spid="177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32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77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5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753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753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7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1" dur="500"/>
                                        <p:tgtEl>
                                          <p:spTgt spid="177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329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775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8" dur="500"/>
                                        <p:tgtEl>
                                          <p:spTgt spid="177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525"/>
                  </p:tgtEl>
                </p:cond>
              </p:nextCondLst>
            </p:seq>
          </p:childTnLst>
        </p:cTn>
      </p:par>
    </p:tnLst>
    <p:bldLst>
      <p:bldP spid="177529" grpId="0" animBg="1"/>
      <p:bldP spid="177529" grpId="1" animBg="1"/>
      <p:bldP spid="177530" grpId="0" animBg="1"/>
      <p:bldP spid="177530" grpId="1" animBg="1"/>
      <p:bldP spid="177531" grpId="0" animBg="1"/>
      <p:bldP spid="177531" grpId="1" animBg="1"/>
      <p:bldP spid="177532" grpId="0" animBg="1"/>
      <p:bldP spid="177532" grpId="1" animBg="1"/>
      <p:bldP spid="177533" grpId="0" animBg="1"/>
      <p:bldP spid="177533" grpId="1" animBg="1"/>
      <p:bldP spid="177534" grpId="0" animBg="1"/>
      <p:bldP spid="177534" grpId="1" animBg="1"/>
      <p:bldP spid="177535" grpId="0" animBg="1"/>
      <p:bldP spid="177535" grpId="1" animBg="1"/>
      <p:bldP spid="177536" grpId="0" animBg="1"/>
      <p:bldP spid="177536" grpId="1" animBg="1"/>
      <p:bldP spid="177537" grpId="0" animBg="1"/>
      <p:bldP spid="17753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AutoShape 4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1143000"/>
          </a:xfrm>
          <a:prstGeom prst="verticalScroll">
            <a:avLst>
              <a:gd name="adj" fmla="val 12500"/>
            </a:avLst>
          </a:prstGeom>
          <a:solidFill>
            <a:srgbClr val="FFFF00"/>
          </a:solidFill>
          <a:ln w="76200">
            <a:solidFill>
              <a:srgbClr val="0000FF"/>
            </a:solidFill>
            <a:round/>
          </a:ln>
        </p:spPr>
        <p:txBody>
          <a:bodyPr/>
          <a:lstStyle/>
          <a:p>
            <a:r>
              <a:rPr lang="en-US" b="1"/>
              <a:t>Bài 12. Nhà Trần thành lập</a:t>
            </a:r>
            <a:r>
              <a:rPr lang="en-US"/>
              <a:t> </a:t>
            </a:r>
          </a:p>
        </p:txBody>
      </p:sp>
      <p:sp>
        <p:nvSpPr>
          <p:cNvPr id="132101" name="AutoShape 5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8534400" cy="1295400"/>
          </a:xfrm>
          <a:prstGeom prst="verticalScroll">
            <a:avLst>
              <a:gd name="adj" fmla="val 12500"/>
            </a:avLst>
          </a:prstGeom>
          <a:solidFill>
            <a:srgbClr val="FFFF00"/>
          </a:solidFill>
          <a:ln w="76200">
            <a:solidFill>
              <a:srgbClr val="0000FF"/>
            </a:solidFill>
            <a:round/>
          </a:ln>
        </p:spPr>
        <p:txBody>
          <a:bodyPr/>
          <a:lstStyle/>
          <a:p>
            <a:pPr>
              <a:buFontTx/>
              <a:buNone/>
            </a:pPr>
            <a:r>
              <a:rPr lang="en-US" sz="4000" b="1"/>
              <a:t>  Bài 13. Nhà Trần và việc đắp đê</a:t>
            </a:r>
          </a:p>
        </p:txBody>
      </p:sp>
      <p:sp>
        <p:nvSpPr>
          <p:cNvPr id="132102" name="AutoShape 6"/>
          <p:cNvSpPr>
            <a:spLocks noChangeArrowheads="1"/>
          </p:cNvSpPr>
          <p:nvPr/>
        </p:nvSpPr>
        <p:spPr bwMode="auto">
          <a:xfrm>
            <a:off x="152400" y="3200400"/>
            <a:ext cx="8610600" cy="1600200"/>
          </a:xfrm>
          <a:prstGeom prst="verticalScroll">
            <a:avLst>
              <a:gd name="adj" fmla="val 12500"/>
            </a:avLst>
          </a:prstGeom>
          <a:solidFill>
            <a:srgbClr val="FFFF00"/>
          </a:solidFill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4400" b="1"/>
              <a:t>  </a:t>
            </a:r>
            <a:r>
              <a:rPr lang="en-US" sz="3600" b="1"/>
              <a:t>Bài 14. Cuộc kháng chiến chống quân xâm lược Mông - Nguyên</a:t>
            </a:r>
          </a:p>
        </p:txBody>
      </p:sp>
      <p:sp>
        <p:nvSpPr>
          <p:cNvPr id="132103" name="AutoShape 7"/>
          <p:cNvSpPr>
            <a:spLocks noChangeArrowheads="1"/>
          </p:cNvSpPr>
          <p:nvPr/>
        </p:nvSpPr>
        <p:spPr bwMode="auto">
          <a:xfrm>
            <a:off x="152400" y="5029200"/>
            <a:ext cx="8610600" cy="1600200"/>
          </a:xfrm>
          <a:prstGeom prst="verticalScroll">
            <a:avLst>
              <a:gd name="adj" fmla="val 12500"/>
            </a:avLst>
          </a:prstGeom>
          <a:solidFill>
            <a:srgbClr val="FFFF00"/>
          </a:solidFill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4000" b="1"/>
              <a:t>  Bài 15. Nước ta cuối thời Trần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9292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57699" name="Picture 3" descr="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457200"/>
            <a:ext cx="7162800" cy="4919663"/>
          </a:xfrm>
          <a:prstGeom prst="rect">
            <a:avLst/>
          </a:prstGeom>
          <a:solidFill>
            <a:srgbClr val="A8A6A2"/>
          </a:solidFill>
        </p:spPr>
      </p:pic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381000" y="5562600"/>
            <a:ext cx="8458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chemeClr val="bg1"/>
                </a:solidFill>
              </a:rPr>
              <a:t>Tranh vẽ  Cảnh đắp đê dưới đời Trần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Wallpap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</p:spPr>
      </p:pic>
      <p:sp>
        <p:nvSpPr>
          <p:cNvPr id="204803" name="Rectangle 3"/>
          <p:cNvSpPr>
            <a:spLocks noChangeArrowheads="1"/>
          </p:cNvSpPr>
          <p:nvPr/>
        </p:nvSpPr>
        <p:spPr bwMode="auto">
          <a:xfrm>
            <a:off x="1828800" y="0"/>
            <a:ext cx="6096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TRÒ CHƠI Ô CHỮ</a:t>
            </a:r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5181600"/>
            <a:ext cx="9144000" cy="990600"/>
          </a:xfrm>
          <a:noFill/>
          <a:ln/>
        </p:spPr>
        <p:txBody>
          <a:bodyPr/>
          <a:lstStyle/>
          <a:p>
            <a:pPr algn="l"/>
            <a:r>
              <a:rPr lang="en-US" sz="2800"/>
              <a:t>Câu 3: Nhà Trần lập thêm chức gì để trông coi việc đắp đê và bảo vệ đê điều ?</a:t>
            </a:r>
          </a:p>
        </p:txBody>
      </p:sp>
      <p:sp>
        <p:nvSpPr>
          <p:cNvPr id="204805" name="Rectangle 5"/>
          <p:cNvSpPr>
            <a:spLocks noChangeArrowheads="1"/>
          </p:cNvSpPr>
          <p:nvPr/>
        </p:nvSpPr>
        <p:spPr bwMode="auto">
          <a:xfrm>
            <a:off x="2895600" y="12192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06" name="Rectangle 6"/>
          <p:cNvSpPr>
            <a:spLocks noChangeArrowheads="1"/>
          </p:cNvSpPr>
          <p:nvPr/>
        </p:nvSpPr>
        <p:spPr bwMode="auto">
          <a:xfrm>
            <a:off x="3429000" y="12192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4807" name="Group 7"/>
          <p:cNvGrpSpPr>
            <a:grpSpLocks/>
          </p:cNvGrpSpPr>
          <p:nvPr/>
        </p:nvGrpSpPr>
        <p:grpSpPr bwMode="auto">
          <a:xfrm>
            <a:off x="3962400" y="1219200"/>
            <a:ext cx="547688" cy="3733800"/>
            <a:chOff x="1824" y="1632"/>
            <a:chExt cx="345" cy="2352"/>
          </a:xfrm>
        </p:grpSpPr>
        <p:sp>
          <p:nvSpPr>
            <p:cNvPr id="204808" name="Rectangle 8"/>
            <p:cNvSpPr>
              <a:spLocks noChangeArrowheads="1"/>
            </p:cNvSpPr>
            <p:nvPr/>
          </p:nvSpPr>
          <p:spPr bwMode="auto">
            <a:xfrm>
              <a:off x="1824" y="1632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09" name="Rectangle 9"/>
            <p:cNvSpPr>
              <a:spLocks noChangeArrowheads="1"/>
            </p:cNvSpPr>
            <p:nvPr/>
          </p:nvSpPr>
          <p:spPr bwMode="auto">
            <a:xfrm>
              <a:off x="1824" y="1968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10" name="Rectangle 10"/>
            <p:cNvSpPr>
              <a:spLocks noChangeArrowheads="1"/>
            </p:cNvSpPr>
            <p:nvPr/>
          </p:nvSpPr>
          <p:spPr bwMode="auto">
            <a:xfrm>
              <a:off x="1824" y="2304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11" name="Rectangle 11"/>
            <p:cNvSpPr>
              <a:spLocks noChangeArrowheads="1"/>
            </p:cNvSpPr>
            <p:nvPr/>
          </p:nvSpPr>
          <p:spPr bwMode="auto">
            <a:xfrm>
              <a:off x="1824" y="2640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12" name="Rectangle 12"/>
            <p:cNvSpPr>
              <a:spLocks noChangeArrowheads="1"/>
            </p:cNvSpPr>
            <p:nvPr/>
          </p:nvSpPr>
          <p:spPr bwMode="auto">
            <a:xfrm>
              <a:off x="1824" y="2976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13" name="Rectangle 13"/>
            <p:cNvSpPr>
              <a:spLocks noChangeArrowheads="1"/>
            </p:cNvSpPr>
            <p:nvPr/>
          </p:nvSpPr>
          <p:spPr bwMode="auto">
            <a:xfrm>
              <a:off x="1833" y="3312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14" name="Rectangle 14"/>
            <p:cNvSpPr>
              <a:spLocks noChangeArrowheads="1"/>
            </p:cNvSpPr>
            <p:nvPr/>
          </p:nvSpPr>
          <p:spPr bwMode="auto">
            <a:xfrm>
              <a:off x="1824" y="3648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4815" name="Rectangle 15"/>
          <p:cNvSpPr>
            <a:spLocks noChangeArrowheads="1"/>
          </p:cNvSpPr>
          <p:nvPr/>
        </p:nvSpPr>
        <p:spPr bwMode="auto">
          <a:xfrm>
            <a:off x="4495800" y="12192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16" name="Rectangle 16"/>
          <p:cNvSpPr>
            <a:spLocks noChangeArrowheads="1"/>
          </p:cNvSpPr>
          <p:nvPr/>
        </p:nvSpPr>
        <p:spPr bwMode="auto">
          <a:xfrm>
            <a:off x="5024438" y="12192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17" name="Rectangle 17"/>
          <p:cNvSpPr>
            <a:spLocks noChangeArrowheads="1"/>
          </p:cNvSpPr>
          <p:nvPr/>
        </p:nvSpPr>
        <p:spPr bwMode="auto">
          <a:xfrm>
            <a:off x="5562600" y="12192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18" name="Rectangle 18"/>
          <p:cNvSpPr>
            <a:spLocks noChangeArrowheads="1"/>
          </p:cNvSpPr>
          <p:nvPr/>
        </p:nvSpPr>
        <p:spPr bwMode="auto">
          <a:xfrm>
            <a:off x="6096000" y="12192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19" name="Rectangle 19"/>
          <p:cNvSpPr>
            <a:spLocks noChangeArrowheads="1"/>
          </p:cNvSpPr>
          <p:nvPr/>
        </p:nvSpPr>
        <p:spPr bwMode="auto">
          <a:xfrm>
            <a:off x="6629400" y="12192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20" name="Rectangle 20"/>
          <p:cNvSpPr>
            <a:spLocks noChangeArrowheads="1"/>
          </p:cNvSpPr>
          <p:nvPr/>
        </p:nvSpPr>
        <p:spPr bwMode="auto">
          <a:xfrm>
            <a:off x="7162800" y="12192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21" name="Rectangle 21"/>
          <p:cNvSpPr>
            <a:spLocks noChangeArrowheads="1"/>
          </p:cNvSpPr>
          <p:nvPr/>
        </p:nvSpPr>
        <p:spPr bwMode="auto">
          <a:xfrm>
            <a:off x="2895600" y="17526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22" name="Rectangle 22"/>
          <p:cNvSpPr>
            <a:spLocks noChangeArrowheads="1"/>
          </p:cNvSpPr>
          <p:nvPr/>
        </p:nvSpPr>
        <p:spPr bwMode="auto">
          <a:xfrm>
            <a:off x="3429000" y="17526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23" name="Rectangle 23"/>
          <p:cNvSpPr>
            <a:spLocks noChangeArrowheads="1"/>
          </p:cNvSpPr>
          <p:nvPr/>
        </p:nvSpPr>
        <p:spPr bwMode="auto">
          <a:xfrm>
            <a:off x="4495800" y="17526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24" name="Rectangle 24"/>
          <p:cNvSpPr>
            <a:spLocks noChangeArrowheads="1"/>
          </p:cNvSpPr>
          <p:nvPr/>
        </p:nvSpPr>
        <p:spPr bwMode="auto">
          <a:xfrm>
            <a:off x="5029200" y="17526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25" name="Rectangle 25"/>
          <p:cNvSpPr>
            <a:spLocks noChangeArrowheads="1"/>
          </p:cNvSpPr>
          <p:nvPr/>
        </p:nvSpPr>
        <p:spPr bwMode="auto">
          <a:xfrm>
            <a:off x="5562600" y="17526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26" name="Rectangle 26"/>
          <p:cNvSpPr>
            <a:spLocks noChangeArrowheads="1"/>
          </p:cNvSpPr>
          <p:nvPr/>
        </p:nvSpPr>
        <p:spPr bwMode="auto">
          <a:xfrm>
            <a:off x="6091238" y="17526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27" name="Rectangle 27"/>
          <p:cNvSpPr>
            <a:spLocks noChangeArrowheads="1"/>
          </p:cNvSpPr>
          <p:nvPr/>
        </p:nvSpPr>
        <p:spPr bwMode="auto">
          <a:xfrm>
            <a:off x="6624638" y="17526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28" name="Rectangle 28"/>
          <p:cNvSpPr>
            <a:spLocks noChangeArrowheads="1"/>
          </p:cNvSpPr>
          <p:nvPr/>
        </p:nvSpPr>
        <p:spPr bwMode="auto">
          <a:xfrm>
            <a:off x="7158038" y="17526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29" name="Rectangle 29"/>
          <p:cNvSpPr>
            <a:spLocks noChangeArrowheads="1"/>
          </p:cNvSpPr>
          <p:nvPr/>
        </p:nvSpPr>
        <p:spPr bwMode="auto">
          <a:xfrm>
            <a:off x="7686675" y="17526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30" name="Rectangle 30"/>
          <p:cNvSpPr>
            <a:spLocks noChangeArrowheads="1"/>
          </p:cNvSpPr>
          <p:nvPr/>
        </p:nvSpPr>
        <p:spPr bwMode="auto">
          <a:xfrm>
            <a:off x="8229600" y="17526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31" name="Rectangle 31"/>
          <p:cNvSpPr>
            <a:spLocks noChangeArrowheads="1"/>
          </p:cNvSpPr>
          <p:nvPr/>
        </p:nvSpPr>
        <p:spPr bwMode="auto">
          <a:xfrm>
            <a:off x="3429000" y="22860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32" name="Rectangle 32"/>
          <p:cNvSpPr>
            <a:spLocks noChangeArrowheads="1"/>
          </p:cNvSpPr>
          <p:nvPr/>
        </p:nvSpPr>
        <p:spPr bwMode="auto">
          <a:xfrm>
            <a:off x="4495800" y="22860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33" name="Rectangle 33"/>
          <p:cNvSpPr>
            <a:spLocks noChangeArrowheads="1"/>
          </p:cNvSpPr>
          <p:nvPr/>
        </p:nvSpPr>
        <p:spPr bwMode="auto">
          <a:xfrm>
            <a:off x="5029200" y="22860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34" name="Rectangle 34"/>
          <p:cNvSpPr>
            <a:spLocks noChangeArrowheads="1"/>
          </p:cNvSpPr>
          <p:nvPr/>
        </p:nvSpPr>
        <p:spPr bwMode="auto">
          <a:xfrm>
            <a:off x="5562600" y="22860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35" name="Rectangle 35"/>
          <p:cNvSpPr>
            <a:spLocks noChangeArrowheads="1"/>
          </p:cNvSpPr>
          <p:nvPr/>
        </p:nvSpPr>
        <p:spPr bwMode="auto">
          <a:xfrm>
            <a:off x="6091238" y="22860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36" name="Rectangle 36"/>
          <p:cNvSpPr>
            <a:spLocks noChangeArrowheads="1"/>
          </p:cNvSpPr>
          <p:nvPr/>
        </p:nvSpPr>
        <p:spPr bwMode="auto">
          <a:xfrm>
            <a:off x="4495800" y="28194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37" name="Rectangle 37"/>
          <p:cNvSpPr>
            <a:spLocks noChangeArrowheads="1"/>
          </p:cNvSpPr>
          <p:nvPr/>
        </p:nvSpPr>
        <p:spPr bwMode="auto">
          <a:xfrm>
            <a:off x="5024438" y="28194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38" name="Rectangle 38"/>
          <p:cNvSpPr>
            <a:spLocks noChangeArrowheads="1"/>
          </p:cNvSpPr>
          <p:nvPr/>
        </p:nvSpPr>
        <p:spPr bwMode="auto">
          <a:xfrm>
            <a:off x="5562600" y="28194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39" name="Rectangle 39"/>
          <p:cNvSpPr>
            <a:spLocks noChangeArrowheads="1"/>
          </p:cNvSpPr>
          <p:nvPr/>
        </p:nvSpPr>
        <p:spPr bwMode="auto">
          <a:xfrm>
            <a:off x="6096000" y="28194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40" name="Rectangle 40"/>
          <p:cNvSpPr>
            <a:spLocks noChangeArrowheads="1"/>
          </p:cNvSpPr>
          <p:nvPr/>
        </p:nvSpPr>
        <p:spPr bwMode="auto">
          <a:xfrm>
            <a:off x="6629400" y="28194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41" name="Rectangle 41"/>
          <p:cNvSpPr>
            <a:spLocks noChangeArrowheads="1"/>
          </p:cNvSpPr>
          <p:nvPr/>
        </p:nvSpPr>
        <p:spPr bwMode="auto">
          <a:xfrm>
            <a:off x="7162800" y="28194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42" name="Rectangle 42"/>
          <p:cNvSpPr>
            <a:spLocks noChangeArrowheads="1"/>
          </p:cNvSpPr>
          <p:nvPr/>
        </p:nvSpPr>
        <p:spPr bwMode="auto">
          <a:xfrm>
            <a:off x="4495800" y="33528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43" name="Rectangle 43"/>
          <p:cNvSpPr>
            <a:spLocks noChangeArrowheads="1"/>
          </p:cNvSpPr>
          <p:nvPr/>
        </p:nvSpPr>
        <p:spPr bwMode="auto">
          <a:xfrm>
            <a:off x="5014913" y="33528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44" name="Rectangle 44"/>
          <p:cNvSpPr>
            <a:spLocks noChangeArrowheads="1"/>
          </p:cNvSpPr>
          <p:nvPr/>
        </p:nvSpPr>
        <p:spPr bwMode="auto">
          <a:xfrm>
            <a:off x="5553075" y="33528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45" name="Rectangle 45"/>
          <p:cNvSpPr>
            <a:spLocks noChangeArrowheads="1"/>
          </p:cNvSpPr>
          <p:nvPr/>
        </p:nvSpPr>
        <p:spPr bwMode="auto">
          <a:xfrm>
            <a:off x="6081713" y="33528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46" name="Rectangle 46"/>
          <p:cNvSpPr>
            <a:spLocks noChangeArrowheads="1"/>
          </p:cNvSpPr>
          <p:nvPr/>
        </p:nvSpPr>
        <p:spPr bwMode="auto">
          <a:xfrm>
            <a:off x="6619875" y="33528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47" name="Rectangle 47"/>
          <p:cNvSpPr>
            <a:spLocks noChangeArrowheads="1"/>
          </p:cNvSpPr>
          <p:nvPr/>
        </p:nvSpPr>
        <p:spPr bwMode="auto">
          <a:xfrm>
            <a:off x="7153275" y="33528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48" name="Rectangle 48"/>
          <p:cNvSpPr>
            <a:spLocks noChangeArrowheads="1"/>
          </p:cNvSpPr>
          <p:nvPr/>
        </p:nvSpPr>
        <p:spPr bwMode="auto">
          <a:xfrm>
            <a:off x="4491038" y="38862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49" name="Rectangle 49"/>
          <p:cNvSpPr>
            <a:spLocks noChangeArrowheads="1"/>
          </p:cNvSpPr>
          <p:nvPr/>
        </p:nvSpPr>
        <p:spPr bwMode="auto">
          <a:xfrm>
            <a:off x="5014913" y="38862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50" name="Rectangle 50"/>
          <p:cNvSpPr>
            <a:spLocks noChangeArrowheads="1"/>
          </p:cNvSpPr>
          <p:nvPr/>
        </p:nvSpPr>
        <p:spPr bwMode="auto">
          <a:xfrm>
            <a:off x="5553075" y="38862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51" name="Rectangle 51"/>
          <p:cNvSpPr>
            <a:spLocks noChangeArrowheads="1"/>
          </p:cNvSpPr>
          <p:nvPr/>
        </p:nvSpPr>
        <p:spPr bwMode="auto">
          <a:xfrm>
            <a:off x="6086475" y="38862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52" name="Rectangle 52"/>
          <p:cNvSpPr>
            <a:spLocks noChangeArrowheads="1"/>
          </p:cNvSpPr>
          <p:nvPr/>
        </p:nvSpPr>
        <p:spPr bwMode="auto">
          <a:xfrm>
            <a:off x="6619875" y="38862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53" name="Rectangle 53"/>
          <p:cNvSpPr>
            <a:spLocks noChangeArrowheads="1"/>
          </p:cNvSpPr>
          <p:nvPr/>
        </p:nvSpPr>
        <p:spPr bwMode="auto">
          <a:xfrm>
            <a:off x="7153275" y="38862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54" name="Rectangle 54"/>
          <p:cNvSpPr>
            <a:spLocks noChangeArrowheads="1"/>
          </p:cNvSpPr>
          <p:nvPr/>
        </p:nvSpPr>
        <p:spPr bwMode="auto">
          <a:xfrm>
            <a:off x="4495800" y="44196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55" name="Rectangle 55"/>
          <p:cNvSpPr>
            <a:spLocks noChangeArrowheads="1"/>
          </p:cNvSpPr>
          <p:nvPr/>
        </p:nvSpPr>
        <p:spPr bwMode="auto">
          <a:xfrm>
            <a:off x="5024438" y="44196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56" name="Rectangle 56"/>
          <p:cNvSpPr>
            <a:spLocks noChangeArrowheads="1"/>
          </p:cNvSpPr>
          <p:nvPr/>
        </p:nvSpPr>
        <p:spPr bwMode="auto">
          <a:xfrm>
            <a:off x="5562600" y="44196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57" name="Rectangle 57"/>
          <p:cNvSpPr>
            <a:spLocks noChangeArrowheads="1"/>
          </p:cNvSpPr>
          <p:nvPr/>
        </p:nvSpPr>
        <p:spPr bwMode="auto">
          <a:xfrm>
            <a:off x="6096000" y="44196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58" name="Rectangle 58"/>
          <p:cNvSpPr>
            <a:spLocks noChangeArrowheads="1"/>
          </p:cNvSpPr>
          <p:nvPr/>
        </p:nvSpPr>
        <p:spPr bwMode="auto">
          <a:xfrm>
            <a:off x="6629400" y="44196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59" name="Rectangle 59"/>
          <p:cNvSpPr>
            <a:spLocks noChangeArrowheads="1"/>
          </p:cNvSpPr>
          <p:nvPr/>
        </p:nvSpPr>
        <p:spPr bwMode="auto">
          <a:xfrm>
            <a:off x="7162800" y="44196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60" name="Rectangle 60"/>
          <p:cNvSpPr>
            <a:spLocks noChangeArrowheads="1"/>
          </p:cNvSpPr>
          <p:nvPr/>
        </p:nvSpPr>
        <p:spPr bwMode="auto">
          <a:xfrm>
            <a:off x="3429000" y="33528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61" name="Rectangle 61"/>
          <p:cNvSpPr>
            <a:spLocks noChangeArrowheads="1"/>
          </p:cNvSpPr>
          <p:nvPr/>
        </p:nvSpPr>
        <p:spPr bwMode="auto">
          <a:xfrm>
            <a:off x="2362200" y="17526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62" name="Rectangle 62"/>
          <p:cNvSpPr>
            <a:spLocks noChangeArrowheads="1"/>
          </p:cNvSpPr>
          <p:nvPr/>
        </p:nvSpPr>
        <p:spPr bwMode="auto">
          <a:xfrm>
            <a:off x="2909888" y="38862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63" name="Rectangle 63"/>
          <p:cNvSpPr>
            <a:spLocks noChangeArrowheads="1"/>
          </p:cNvSpPr>
          <p:nvPr/>
        </p:nvSpPr>
        <p:spPr bwMode="auto">
          <a:xfrm>
            <a:off x="3443288" y="38862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64" name="Rectangle 64"/>
          <p:cNvSpPr>
            <a:spLocks noChangeArrowheads="1"/>
          </p:cNvSpPr>
          <p:nvPr/>
        </p:nvSpPr>
        <p:spPr bwMode="auto">
          <a:xfrm>
            <a:off x="2895600" y="44196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65" name="Rectangle 65"/>
          <p:cNvSpPr>
            <a:spLocks noChangeArrowheads="1"/>
          </p:cNvSpPr>
          <p:nvPr/>
        </p:nvSpPr>
        <p:spPr bwMode="auto">
          <a:xfrm>
            <a:off x="3429000" y="44196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66" name="Rectangle 66"/>
          <p:cNvSpPr>
            <a:spLocks noChangeArrowheads="1"/>
          </p:cNvSpPr>
          <p:nvPr/>
        </p:nvSpPr>
        <p:spPr bwMode="auto">
          <a:xfrm>
            <a:off x="1828800" y="44196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67" name="Rectangle 67"/>
          <p:cNvSpPr>
            <a:spLocks noChangeArrowheads="1"/>
          </p:cNvSpPr>
          <p:nvPr/>
        </p:nvSpPr>
        <p:spPr bwMode="auto">
          <a:xfrm>
            <a:off x="2362200" y="44196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68" name="Rectangle 68"/>
          <p:cNvSpPr>
            <a:spLocks noChangeArrowheads="1"/>
          </p:cNvSpPr>
          <p:nvPr/>
        </p:nvSpPr>
        <p:spPr bwMode="auto">
          <a:xfrm>
            <a:off x="1295400" y="4419600"/>
            <a:ext cx="533400" cy="533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CC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4869" name="Group 69"/>
          <p:cNvGrpSpPr>
            <a:grpSpLocks/>
          </p:cNvGrpSpPr>
          <p:nvPr/>
        </p:nvGrpSpPr>
        <p:grpSpPr bwMode="auto">
          <a:xfrm>
            <a:off x="2895600" y="1219200"/>
            <a:ext cx="4800600" cy="533400"/>
            <a:chOff x="6048" y="1632"/>
            <a:chExt cx="3024" cy="336"/>
          </a:xfrm>
        </p:grpSpPr>
        <p:sp>
          <p:nvSpPr>
            <p:cNvPr id="204870" name="Rectangle 70"/>
            <p:cNvSpPr>
              <a:spLocks noChangeArrowheads="1"/>
            </p:cNvSpPr>
            <p:nvPr/>
          </p:nvSpPr>
          <p:spPr bwMode="auto">
            <a:xfrm>
              <a:off x="6720" y="1632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204871" name="Rectangle 71"/>
            <p:cNvSpPr>
              <a:spLocks noChangeArrowheads="1"/>
            </p:cNvSpPr>
            <p:nvPr/>
          </p:nvSpPr>
          <p:spPr bwMode="auto">
            <a:xfrm>
              <a:off x="6048" y="1632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Đ</a:t>
              </a:r>
            </a:p>
          </p:txBody>
        </p:sp>
        <p:sp>
          <p:nvSpPr>
            <p:cNvPr id="204872" name="Rectangle 72"/>
            <p:cNvSpPr>
              <a:spLocks noChangeArrowheads="1"/>
            </p:cNvSpPr>
            <p:nvPr/>
          </p:nvSpPr>
          <p:spPr bwMode="auto">
            <a:xfrm>
              <a:off x="6384" y="1632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Ồ</a:t>
              </a:r>
            </a:p>
          </p:txBody>
        </p:sp>
        <p:sp>
          <p:nvSpPr>
            <p:cNvPr id="204873" name="Rectangle 73"/>
            <p:cNvSpPr>
              <a:spLocks noChangeArrowheads="1"/>
            </p:cNvSpPr>
            <p:nvPr/>
          </p:nvSpPr>
          <p:spPr bwMode="auto">
            <a:xfrm>
              <a:off x="7050" y="1632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Đ</a:t>
              </a:r>
            </a:p>
          </p:txBody>
        </p:sp>
        <p:sp>
          <p:nvSpPr>
            <p:cNvPr id="204874" name="Rectangle 74"/>
            <p:cNvSpPr>
              <a:spLocks noChangeArrowheads="1"/>
            </p:cNvSpPr>
            <p:nvPr/>
          </p:nvSpPr>
          <p:spPr bwMode="auto">
            <a:xfrm>
              <a:off x="7389" y="1632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  <p:sp>
          <p:nvSpPr>
            <p:cNvPr id="204875" name="Rectangle 75"/>
            <p:cNvSpPr>
              <a:spLocks noChangeArrowheads="1"/>
            </p:cNvSpPr>
            <p:nvPr/>
          </p:nvSpPr>
          <p:spPr bwMode="auto">
            <a:xfrm>
              <a:off x="7728" y="1632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Ề</a:t>
              </a:r>
            </a:p>
          </p:txBody>
        </p:sp>
        <p:sp>
          <p:nvSpPr>
            <p:cNvPr id="204876" name="Rectangle 76"/>
            <p:cNvSpPr>
              <a:spLocks noChangeArrowheads="1"/>
            </p:cNvSpPr>
            <p:nvPr/>
          </p:nvSpPr>
          <p:spPr bwMode="auto">
            <a:xfrm>
              <a:off x="8064" y="1632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204877" name="Rectangle 77"/>
            <p:cNvSpPr>
              <a:spLocks noChangeArrowheads="1"/>
            </p:cNvSpPr>
            <p:nvPr/>
          </p:nvSpPr>
          <p:spPr bwMode="auto">
            <a:xfrm>
              <a:off x="8400" y="1632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S</a:t>
              </a:r>
            </a:p>
          </p:txBody>
        </p:sp>
        <p:sp>
          <p:nvSpPr>
            <p:cNvPr id="204878" name="Rectangle 78"/>
            <p:cNvSpPr>
              <a:spLocks noChangeArrowheads="1"/>
            </p:cNvSpPr>
            <p:nvPr/>
          </p:nvSpPr>
          <p:spPr bwMode="auto">
            <a:xfrm>
              <a:off x="8736" y="1632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Ứ</a:t>
              </a:r>
            </a:p>
          </p:txBody>
        </p:sp>
      </p:grpSp>
      <p:grpSp>
        <p:nvGrpSpPr>
          <p:cNvPr id="204879" name="Group 79"/>
          <p:cNvGrpSpPr>
            <a:grpSpLocks/>
          </p:cNvGrpSpPr>
          <p:nvPr/>
        </p:nvGrpSpPr>
        <p:grpSpPr bwMode="auto">
          <a:xfrm>
            <a:off x="3429000" y="2286000"/>
            <a:ext cx="3200400" cy="533400"/>
            <a:chOff x="6384" y="2304"/>
            <a:chExt cx="2016" cy="336"/>
          </a:xfrm>
        </p:grpSpPr>
        <p:sp>
          <p:nvSpPr>
            <p:cNvPr id="204880" name="Rectangle 80"/>
            <p:cNvSpPr>
              <a:spLocks noChangeArrowheads="1"/>
            </p:cNvSpPr>
            <p:nvPr/>
          </p:nvSpPr>
          <p:spPr bwMode="auto">
            <a:xfrm>
              <a:off x="6720" y="2304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À</a:t>
              </a:r>
            </a:p>
          </p:txBody>
        </p:sp>
        <p:sp>
          <p:nvSpPr>
            <p:cNvPr id="204881" name="Rectangle 81"/>
            <p:cNvSpPr>
              <a:spLocks noChangeArrowheads="1"/>
            </p:cNvSpPr>
            <p:nvPr/>
          </p:nvSpPr>
          <p:spPr bwMode="auto">
            <a:xfrm>
              <a:off x="6384" y="2304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H</a:t>
              </a:r>
            </a:p>
          </p:txBody>
        </p:sp>
        <p:sp>
          <p:nvSpPr>
            <p:cNvPr id="204882" name="Rectangle 82"/>
            <p:cNvSpPr>
              <a:spLocks noChangeArrowheads="1"/>
            </p:cNvSpPr>
            <p:nvPr/>
          </p:nvSpPr>
          <p:spPr bwMode="auto">
            <a:xfrm>
              <a:off x="7056" y="2304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Đ</a:t>
              </a:r>
            </a:p>
          </p:txBody>
        </p:sp>
        <p:sp>
          <p:nvSpPr>
            <p:cNvPr id="204883" name="Rectangle 83"/>
            <p:cNvSpPr>
              <a:spLocks noChangeArrowheads="1"/>
            </p:cNvSpPr>
            <p:nvPr/>
          </p:nvSpPr>
          <p:spPr bwMode="auto">
            <a:xfrm>
              <a:off x="7392" y="2304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Ê</a:t>
              </a:r>
            </a:p>
          </p:txBody>
        </p:sp>
        <p:sp>
          <p:nvSpPr>
            <p:cNvPr id="204884" name="Rectangle 84"/>
            <p:cNvSpPr>
              <a:spLocks noChangeArrowheads="1"/>
            </p:cNvSpPr>
            <p:nvPr/>
          </p:nvSpPr>
          <p:spPr bwMode="auto">
            <a:xfrm>
              <a:off x="7728" y="2304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S</a:t>
              </a:r>
            </a:p>
          </p:txBody>
        </p:sp>
        <p:sp>
          <p:nvSpPr>
            <p:cNvPr id="204885" name="Rectangle 85"/>
            <p:cNvSpPr>
              <a:spLocks noChangeArrowheads="1"/>
            </p:cNvSpPr>
            <p:nvPr/>
          </p:nvSpPr>
          <p:spPr bwMode="auto">
            <a:xfrm>
              <a:off x="8064" y="2304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Ứ</a:t>
              </a:r>
            </a:p>
          </p:txBody>
        </p:sp>
      </p:grpSp>
      <p:grpSp>
        <p:nvGrpSpPr>
          <p:cNvPr id="204886" name="Group 86"/>
          <p:cNvGrpSpPr>
            <a:grpSpLocks/>
          </p:cNvGrpSpPr>
          <p:nvPr/>
        </p:nvGrpSpPr>
        <p:grpSpPr bwMode="auto">
          <a:xfrm>
            <a:off x="3962400" y="2819400"/>
            <a:ext cx="3733800" cy="533400"/>
            <a:chOff x="6720" y="2640"/>
            <a:chExt cx="2352" cy="336"/>
          </a:xfrm>
        </p:grpSpPr>
        <p:sp>
          <p:nvSpPr>
            <p:cNvPr id="204887" name="Rectangle 87"/>
            <p:cNvSpPr>
              <a:spLocks noChangeArrowheads="1"/>
            </p:cNvSpPr>
            <p:nvPr/>
          </p:nvSpPr>
          <p:spPr bwMode="auto">
            <a:xfrm>
              <a:off x="6720" y="2640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T</a:t>
              </a:r>
            </a:p>
          </p:txBody>
        </p:sp>
        <p:sp>
          <p:nvSpPr>
            <p:cNvPr id="204888" name="Rectangle 88"/>
            <p:cNvSpPr>
              <a:spLocks noChangeArrowheads="1"/>
            </p:cNvSpPr>
            <p:nvPr/>
          </p:nvSpPr>
          <p:spPr bwMode="auto">
            <a:xfrm>
              <a:off x="7056" y="2640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H</a:t>
              </a:r>
            </a:p>
          </p:txBody>
        </p:sp>
        <p:sp>
          <p:nvSpPr>
            <p:cNvPr id="204889" name="Rectangle 89"/>
            <p:cNvSpPr>
              <a:spLocks noChangeArrowheads="1"/>
            </p:cNvSpPr>
            <p:nvPr/>
          </p:nvSpPr>
          <p:spPr bwMode="auto">
            <a:xfrm>
              <a:off x="7389" y="2640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Á</a:t>
              </a:r>
            </a:p>
          </p:txBody>
        </p:sp>
        <p:sp>
          <p:nvSpPr>
            <p:cNvPr id="204890" name="Rectangle 90"/>
            <p:cNvSpPr>
              <a:spLocks noChangeArrowheads="1"/>
            </p:cNvSpPr>
            <p:nvPr/>
          </p:nvSpPr>
          <p:spPr bwMode="auto">
            <a:xfrm>
              <a:off x="7728" y="2640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  <p:sp>
          <p:nvSpPr>
            <p:cNvPr id="204891" name="Rectangle 91"/>
            <p:cNvSpPr>
              <a:spLocks noChangeArrowheads="1"/>
            </p:cNvSpPr>
            <p:nvPr/>
          </p:nvSpPr>
          <p:spPr bwMode="auto">
            <a:xfrm>
              <a:off x="8064" y="2640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H</a:t>
              </a:r>
            </a:p>
          </p:txBody>
        </p:sp>
        <p:sp>
          <p:nvSpPr>
            <p:cNvPr id="204892" name="Rectangle 92"/>
            <p:cNvSpPr>
              <a:spLocks noChangeArrowheads="1"/>
            </p:cNvSpPr>
            <p:nvPr/>
          </p:nvSpPr>
          <p:spPr bwMode="auto">
            <a:xfrm>
              <a:off x="8400" y="2640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Ậ</a:t>
              </a:r>
            </a:p>
          </p:txBody>
        </p:sp>
        <p:sp>
          <p:nvSpPr>
            <p:cNvPr id="204893" name="Rectangle 93"/>
            <p:cNvSpPr>
              <a:spLocks noChangeArrowheads="1"/>
            </p:cNvSpPr>
            <p:nvPr/>
          </p:nvSpPr>
          <p:spPr bwMode="auto">
            <a:xfrm>
              <a:off x="8736" y="2640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U</a:t>
              </a:r>
            </a:p>
          </p:txBody>
        </p:sp>
      </p:grpSp>
      <p:grpSp>
        <p:nvGrpSpPr>
          <p:cNvPr id="204894" name="Group 94"/>
          <p:cNvGrpSpPr>
            <a:grpSpLocks/>
          </p:cNvGrpSpPr>
          <p:nvPr/>
        </p:nvGrpSpPr>
        <p:grpSpPr bwMode="auto">
          <a:xfrm>
            <a:off x="3429000" y="3352800"/>
            <a:ext cx="4257675" cy="533400"/>
            <a:chOff x="6384" y="2976"/>
            <a:chExt cx="2682" cy="336"/>
          </a:xfrm>
        </p:grpSpPr>
        <p:sp>
          <p:nvSpPr>
            <p:cNvPr id="204895" name="Rectangle 95"/>
            <p:cNvSpPr>
              <a:spLocks noChangeArrowheads="1"/>
            </p:cNvSpPr>
            <p:nvPr/>
          </p:nvSpPr>
          <p:spPr bwMode="auto">
            <a:xfrm>
              <a:off x="6720" y="2976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R</a:t>
              </a:r>
            </a:p>
          </p:txBody>
        </p:sp>
        <p:sp>
          <p:nvSpPr>
            <p:cNvPr id="204896" name="Rectangle 96"/>
            <p:cNvSpPr>
              <a:spLocks noChangeArrowheads="1"/>
            </p:cNvSpPr>
            <p:nvPr/>
          </p:nvSpPr>
          <p:spPr bwMode="auto">
            <a:xfrm>
              <a:off x="7056" y="2976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Ầ</a:t>
              </a:r>
            </a:p>
          </p:txBody>
        </p:sp>
        <p:sp>
          <p:nvSpPr>
            <p:cNvPr id="204897" name="Rectangle 97"/>
            <p:cNvSpPr>
              <a:spLocks noChangeArrowheads="1"/>
            </p:cNvSpPr>
            <p:nvPr/>
          </p:nvSpPr>
          <p:spPr bwMode="auto">
            <a:xfrm>
              <a:off x="7383" y="2976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204898" name="Rectangle 98"/>
            <p:cNvSpPr>
              <a:spLocks noChangeArrowheads="1"/>
            </p:cNvSpPr>
            <p:nvPr/>
          </p:nvSpPr>
          <p:spPr bwMode="auto">
            <a:xfrm>
              <a:off x="7722" y="2976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204899" name="Rectangle 99"/>
            <p:cNvSpPr>
              <a:spLocks noChangeArrowheads="1"/>
            </p:cNvSpPr>
            <p:nvPr/>
          </p:nvSpPr>
          <p:spPr bwMode="auto">
            <a:xfrm>
              <a:off x="8055" y="2976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Ả</a:t>
              </a:r>
            </a:p>
          </p:txBody>
        </p:sp>
        <p:sp>
          <p:nvSpPr>
            <p:cNvPr id="204900" name="Rectangle 100"/>
            <p:cNvSpPr>
              <a:spLocks noChangeArrowheads="1"/>
            </p:cNvSpPr>
            <p:nvPr/>
          </p:nvSpPr>
          <p:spPr bwMode="auto">
            <a:xfrm>
              <a:off x="8394" y="2976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204901" name="Rectangle 101"/>
            <p:cNvSpPr>
              <a:spLocks noChangeArrowheads="1"/>
            </p:cNvSpPr>
            <p:nvPr/>
          </p:nvSpPr>
          <p:spPr bwMode="auto">
            <a:xfrm>
              <a:off x="8730" y="2976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H</a:t>
              </a:r>
            </a:p>
          </p:txBody>
        </p:sp>
        <p:sp>
          <p:nvSpPr>
            <p:cNvPr id="204902" name="Rectangle 102"/>
            <p:cNvSpPr>
              <a:spLocks noChangeArrowheads="1"/>
            </p:cNvSpPr>
            <p:nvPr/>
          </p:nvSpPr>
          <p:spPr bwMode="auto">
            <a:xfrm>
              <a:off x="6384" y="2976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T</a:t>
              </a:r>
            </a:p>
          </p:txBody>
        </p:sp>
      </p:grpSp>
      <p:grpSp>
        <p:nvGrpSpPr>
          <p:cNvPr id="204903" name="Group 103"/>
          <p:cNvGrpSpPr>
            <a:grpSpLocks/>
          </p:cNvGrpSpPr>
          <p:nvPr/>
        </p:nvGrpSpPr>
        <p:grpSpPr bwMode="auto">
          <a:xfrm>
            <a:off x="2362200" y="1752600"/>
            <a:ext cx="6400800" cy="533400"/>
            <a:chOff x="5712" y="1968"/>
            <a:chExt cx="4032" cy="336"/>
          </a:xfrm>
        </p:grpSpPr>
        <p:sp>
          <p:nvSpPr>
            <p:cNvPr id="204904" name="Rectangle 104"/>
            <p:cNvSpPr>
              <a:spLocks noChangeArrowheads="1"/>
            </p:cNvSpPr>
            <p:nvPr/>
          </p:nvSpPr>
          <p:spPr bwMode="auto">
            <a:xfrm>
              <a:off x="6720" y="1968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H</a:t>
              </a:r>
            </a:p>
          </p:txBody>
        </p:sp>
        <p:sp>
          <p:nvSpPr>
            <p:cNvPr id="204905" name="Rectangle 105"/>
            <p:cNvSpPr>
              <a:spLocks noChangeArrowheads="1"/>
            </p:cNvSpPr>
            <p:nvPr/>
          </p:nvSpPr>
          <p:spPr bwMode="auto">
            <a:xfrm>
              <a:off x="6048" y="1968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Ý</a:t>
              </a:r>
            </a:p>
          </p:txBody>
        </p:sp>
        <p:sp>
          <p:nvSpPr>
            <p:cNvPr id="204906" name="Rectangle 106"/>
            <p:cNvSpPr>
              <a:spLocks noChangeArrowheads="1"/>
            </p:cNvSpPr>
            <p:nvPr/>
          </p:nvSpPr>
          <p:spPr bwMode="auto">
            <a:xfrm>
              <a:off x="6384" y="1968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204907" name="Rectangle 107"/>
            <p:cNvSpPr>
              <a:spLocks noChangeArrowheads="1"/>
            </p:cNvSpPr>
            <p:nvPr/>
          </p:nvSpPr>
          <p:spPr bwMode="auto">
            <a:xfrm>
              <a:off x="7056" y="1968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  <p:sp>
          <p:nvSpPr>
            <p:cNvPr id="204908" name="Rectangle 108"/>
            <p:cNvSpPr>
              <a:spLocks noChangeArrowheads="1"/>
            </p:cNvSpPr>
            <p:nvPr/>
          </p:nvSpPr>
          <p:spPr bwMode="auto">
            <a:xfrm>
              <a:off x="7392" y="1968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Ê</a:t>
              </a:r>
            </a:p>
          </p:txBody>
        </p:sp>
        <p:sp>
          <p:nvSpPr>
            <p:cNvPr id="204909" name="Rectangle 109"/>
            <p:cNvSpPr>
              <a:spLocks noChangeArrowheads="1"/>
            </p:cNvSpPr>
            <p:nvPr/>
          </p:nvSpPr>
          <p:spPr bwMode="auto">
            <a:xfrm>
              <a:off x="7728" y="1968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U</a:t>
              </a:r>
            </a:p>
          </p:txBody>
        </p:sp>
        <p:sp>
          <p:nvSpPr>
            <p:cNvPr id="204910" name="Rectangle 110"/>
            <p:cNvSpPr>
              <a:spLocks noChangeArrowheads="1"/>
            </p:cNvSpPr>
            <p:nvPr/>
          </p:nvSpPr>
          <p:spPr bwMode="auto">
            <a:xfrm>
              <a:off x="8061" y="1968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H</a:t>
              </a:r>
            </a:p>
          </p:txBody>
        </p:sp>
        <p:sp>
          <p:nvSpPr>
            <p:cNvPr id="204911" name="Rectangle 111"/>
            <p:cNvSpPr>
              <a:spLocks noChangeArrowheads="1"/>
            </p:cNvSpPr>
            <p:nvPr/>
          </p:nvSpPr>
          <p:spPr bwMode="auto">
            <a:xfrm>
              <a:off x="8397" y="1968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  <p:sp>
          <p:nvSpPr>
            <p:cNvPr id="204912" name="Rectangle 112"/>
            <p:cNvSpPr>
              <a:spLocks noChangeArrowheads="1"/>
            </p:cNvSpPr>
            <p:nvPr/>
          </p:nvSpPr>
          <p:spPr bwMode="auto">
            <a:xfrm>
              <a:off x="8733" y="1968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À</a:t>
              </a:r>
            </a:p>
          </p:txBody>
        </p:sp>
        <p:sp>
          <p:nvSpPr>
            <p:cNvPr id="204913" name="Rectangle 113"/>
            <p:cNvSpPr>
              <a:spLocks noChangeArrowheads="1"/>
            </p:cNvSpPr>
            <p:nvPr/>
          </p:nvSpPr>
          <p:spPr bwMode="auto">
            <a:xfrm>
              <a:off x="9066" y="1968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204914" name="Rectangle 114"/>
            <p:cNvSpPr>
              <a:spLocks noChangeArrowheads="1"/>
            </p:cNvSpPr>
            <p:nvPr/>
          </p:nvSpPr>
          <p:spPr bwMode="auto">
            <a:xfrm>
              <a:off x="9408" y="1968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G</a:t>
              </a:r>
            </a:p>
          </p:txBody>
        </p:sp>
        <p:sp>
          <p:nvSpPr>
            <p:cNvPr id="204915" name="Rectangle 115"/>
            <p:cNvSpPr>
              <a:spLocks noChangeArrowheads="1"/>
            </p:cNvSpPr>
            <p:nvPr/>
          </p:nvSpPr>
          <p:spPr bwMode="auto">
            <a:xfrm>
              <a:off x="5712" y="1968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L</a:t>
              </a:r>
            </a:p>
          </p:txBody>
        </p:sp>
      </p:grpSp>
      <p:grpSp>
        <p:nvGrpSpPr>
          <p:cNvPr id="204916" name="Group 116"/>
          <p:cNvGrpSpPr>
            <a:grpSpLocks/>
          </p:cNvGrpSpPr>
          <p:nvPr/>
        </p:nvGrpSpPr>
        <p:grpSpPr bwMode="auto">
          <a:xfrm>
            <a:off x="2895600" y="3886200"/>
            <a:ext cx="4776788" cy="533400"/>
            <a:chOff x="6057" y="3312"/>
            <a:chExt cx="3009" cy="336"/>
          </a:xfrm>
        </p:grpSpPr>
        <p:sp>
          <p:nvSpPr>
            <p:cNvPr id="204917" name="Rectangle 117"/>
            <p:cNvSpPr>
              <a:spLocks noChangeArrowheads="1"/>
            </p:cNvSpPr>
            <p:nvPr/>
          </p:nvSpPr>
          <p:spPr bwMode="auto">
            <a:xfrm>
              <a:off x="6729" y="3312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Ầ</a:t>
              </a:r>
            </a:p>
          </p:txBody>
        </p:sp>
        <p:sp>
          <p:nvSpPr>
            <p:cNvPr id="204918" name="Rectangle 118"/>
            <p:cNvSpPr>
              <a:spLocks noChangeArrowheads="1"/>
            </p:cNvSpPr>
            <p:nvPr/>
          </p:nvSpPr>
          <p:spPr bwMode="auto">
            <a:xfrm>
              <a:off x="7053" y="3312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204919" name="Rectangle 119"/>
            <p:cNvSpPr>
              <a:spLocks noChangeArrowheads="1"/>
            </p:cNvSpPr>
            <p:nvPr/>
          </p:nvSpPr>
          <p:spPr bwMode="auto">
            <a:xfrm>
              <a:off x="7383" y="3312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T</a:t>
              </a:r>
            </a:p>
          </p:txBody>
        </p:sp>
        <p:sp>
          <p:nvSpPr>
            <p:cNvPr id="204920" name="Rectangle 120"/>
            <p:cNvSpPr>
              <a:spLocks noChangeArrowheads="1"/>
            </p:cNvSpPr>
            <p:nvPr/>
          </p:nvSpPr>
          <p:spPr bwMode="auto">
            <a:xfrm>
              <a:off x="7722" y="3312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H</a:t>
              </a:r>
            </a:p>
          </p:txBody>
        </p:sp>
        <p:sp>
          <p:nvSpPr>
            <p:cNvPr id="204921" name="Rectangle 121"/>
            <p:cNvSpPr>
              <a:spLocks noChangeArrowheads="1"/>
            </p:cNvSpPr>
            <p:nvPr/>
          </p:nvSpPr>
          <p:spPr bwMode="auto">
            <a:xfrm>
              <a:off x="8058" y="3312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Ủ</a:t>
              </a:r>
            </a:p>
          </p:txBody>
        </p:sp>
        <p:sp>
          <p:nvSpPr>
            <p:cNvPr id="204922" name="Rectangle 122"/>
            <p:cNvSpPr>
              <a:spLocks noChangeArrowheads="1"/>
            </p:cNvSpPr>
            <p:nvPr/>
          </p:nvSpPr>
          <p:spPr bwMode="auto">
            <a:xfrm>
              <a:off x="8394" y="3312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Đ</a:t>
              </a:r>
            </a:p>
          </p:txBody>
        </p:sp>
        <p:sp>
          <p:nvSpPr>
            <p:cNvPr id="204923" name="Rectangle 123"/>
            <p:cNvSpPr>
              <a:spLocks noChangeArrowheads="1"/>
            </p:cNvSpPr>
            <p:nvPr/>
          </p:nvSpPr>
          <p:spPr bwMode="auto">
            <a:xfrm>
              <a:off x="8730" y="3312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Ộ</a:t>
              </a:r>
            </a:p>
          </p:txBody>
        </p:sp>
        <p:sp>
          <p:nvSpPr>
            <p:cNvPr id="204924" name="Rectangle 124"/>
            <p:cNvSpPr>
              <a:spLocks noChangeArrowheads="1"/>
            </p:cNvSpPr>
            <p:nvPr/>
          </p:nvSpPr>
          <p:spPr bwMode="auto">
            <a:xfrm>
              <a:off x="6057" y="3312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T</a:t>
              </a:r>
            </a:p>
          </p:txBody>
        </p:sp>
        <p:sp>
          <p:nvSpPr>
            <p:cNvPr id="204925" name="Rectangle 125"/>
            <p:cNvSpPr>
              <a:spLocks noChangeArrowheads="1"/>
            </p:cNvSpPr>
            <p:nvPr/>
          </p:nvSpPr>
          <p:spPr bwMode="auto">
            <a:xfrm>
              <a:off x="6393" y="3312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R</a:t>
              </a:r>
            </a:p>
          </p:txBody>
        </p:sp>
      </p:grpSp>
      <p:grpSp>
        <p:nvGrpSpPr>
          <p:cNvPr id="204926" name="Group 126"/>
          <p:cNvGrpSpPr>
            <a:grpSpLocks/>
          </p:cNvGrpSpPr>
          <p:nvPr/>
        </p:nvGrpSpPr>
        <p:grpSpPr bwMode="auto">
          <a:xfrm>
            <a:off x="1295400" y="4419600"/>
            <a:ext cx="6400800" cy="533400"/>
            <a:chOff x="5040" y="3648"/>
            <a:chExt cx="4032" cy="336"/>
          </a:xfrm>
        </p:grpSpPr>
        <p:sp>
          <p:nvSpPr>
            <p:cNvPr id="204927" name="Rectangle 127"/>
            <p:cNvSpPr>
              <a:spLocks noChangeArrowheads="1"/>
            </p:cNvSpPr>
            <p:nvPr/>
          </p:nvSpPr>
          <p:spPr bwMode="auto">
            <a:xfrm>
              <a:off x="6720" y="3648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204928" name="Rectangle 128"/>
            <p:cNvSpPr>
              <a:spLocks noChangeArrowheads="1"/>
            </p:cNvSpPr>
            <p:nvPr/>
          </p:nvSpPr>
          <p:spPr bwMode="auto">
            <a:xfrm>
              <a:off x="7050" y="3648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204929" name="Rectangle 129"/>
            <p:cNvSpPr>
              <a:spLocks noChangeArrowheads="1"/>
            </p:cNvSpPr>
            <p:nvPr/>
          </p:nvSpPr>
          <p:spPr bwMode="auto">
            <a:xfrm>
              <a:off x="7389" y="3648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Ô</a:t>
              </a:r>
            </a:p>
          </p:txBody>
        </p:sp>
        <p:sp>
          <p:nvSpPr>
            <p:cNvPr id="204930" name="Rectangle 130"/>
            <p:cNvSpPr>
              <a:spLocks noChangeArrowheads="1"/>
            </p:cNvSpPr>
            <p:nvPr/>
          </p:nvSpPr>
          <p:spPr bwMode="auto">
            <a:xfrm>
              <a:off x="7728" y="3648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204931" name="Rectangle 131"/>
            <p:cNvSpPr>
              <a:spLocks noChangeArrowheads="1"/>
            </p:cNvSpPr>
            <p:nvPr/>
          </p:nvSpPr>
          <p:spPr bwMode="auto">
            <a:xfrm>
              <a:off x="8064" y="3648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G</a:t>
              </a:r>
            </a:p>
          </p:txBody>
        </p:sp>
        <p:sp>
          <p:nvSpPr>
            <p:cNvPr id="204932" name="Rectangle 132"/>
            <p:cNvSpPr>
              <a:spLocks noChangeArrowheads="1"/>
            </p:cNvSpPr>
            <p:nvPr/>
          </p:nvSpPr>
          <p:spPr bwMode="auto">
            <a:xfrm>
              <a:off x="8400" y="3648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S</a:t>
              </a:r>
            </a:p>
          </p:txBody>
        </p:sp>
        <p:sp>
          <p:nvSpPr>
            <p:cNvPr id="204933" name="Rectangle 133"/>
            <p:cNvSpPr>
              <a:spLocks noChangeArrowheads="1"/>
            </p:cNvSpPr>
            <p:nvPr/>
          </p:nvSpPr>
          <p:spPr bwMode="auto">
            <a:xfrm>
              <a:off x="8736" y="3648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Ứ</a:t>
              </a:r>
            </a:p>
          </p:txBody>
        </p:sp>
        <p:sp>
          <p:nvSpPr>
            <p:cNvPr id="204934" name="Rectangle 134"/>
            <p:cNvSpPr>
              <a:spLocks noChangeArrowheads="1"/>
            </p:cNvSpPr>
            <p:nvPr/>
          </p:nvSpPr>
          <p:spPr bwMode="auto">
            <a:xfrm>
              <a:off x="6048" y="3648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Y</a:t>
              </a:r>
            </a:p>
          </p:txBody>
        </p:sp>
        <p:sp>
          <p:nvSpPr>
            <p:cNvPr id="204935" name="Rectangle 135"/>
            <p:cNvSpPr>
              <a:spLocks noChangeArrowheads="1"/>
            </p:cNvSpPr>
            <p:nvPr/>
          </p:nvSpPr>
          <p:spPr bwMode="auto">
            <a:xfrm>
              <a:off x="6384" y="3648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Ế</a:t>
              </a:r>
            </a:p>
          </p:txBody>
        </p:sp>
        <p:sp>
          <p:nvSpPr>
            <p:cNvPr id="204936" name="Rectangle 136"/>
            <p:cNvSpPr>
              <a:spLocks noChangeArrowheads="1"/>
            </p:cNvSpPr>
            <p:nvPr/>
          </p:nvSpPr>
          <p:spPr bwMode="auto">
            <a:xfrm>
              <a:off x="5376" y="3648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H</a:t>
              </a:r>
            </a:p>
          </p:txBody>
        </p:sp>
        <p:sp>
          <p:nvSpPr>
            <p:cNvPr id="204937" name="Rectangle 137"/>
            <p:cNvSpPr>
              <a:spLocks noChangeArrowheads="1"/>
            </p:cNvSpPr>
            <p:nvPr/>
          </p:nvSpPr>
          <p:spPr bwMode="auto">
            <a:xfrm>
              <a:off x="5712" y="3648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U</a:t>
              </a:r>
            </a:p>
          </p:txBody>
        </p:sp>
        <p:sp>
          <p:nvSpPr>
            <p:cNvPr id="204938" name="Rectangle 138"/>
            <p:cNvSpPr>
              <a:spLocks noChangeArrowheads="1"/>
            </p:cNvSpPr>
            <p:nvPr/>
          </p:nvSpPr>
          <p:spPr bwMode="auto">
            <a:xfrm>
              <a:off x="5040" y="3648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K</a:t>
              </a:r>
            </a:p>
          </p:txBody>
        </p:sp>
      </p:grpSp>
      <p:sp>
        <p:nvSpPr>
          <p:cNvPr id="204939" name="Oval 139"/>
          <p:cNvSpPr>
            <a:spLocks noChangeArrowheads="1"/>
          </p:cNvSpPr>
          <p:nvPr/>
        </p:nvSpPr>
        <p:spPr bwMode="auto">
          <a:xfrm>
            <a:off x="157163" y="895350"/>
            <a:ext cx="609600" cy="6096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04940" name="Oval 140"/>
          <p:cNvSpPr>
            <a:spLocks noChangeArrowheads="1"/>
          </p:cNvSpPr>
          <p:nvPr/>
        </p:nvSpPr>
        <p:spPr bwMode="auto">
          <a:xfrm>
            <a:off x="152400" y="1519238"/>
            <a:ext cx="609600" cy="6096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04941" name="Oval 141"/>
          <p:cNvSpPr>
            <a:spLocks noChangeArrowheads="1"/>
          </p:cNvSpPr>
          <p:nvPr/>
        </p:nvSpPr>
        <p:spPr bwMode="auto">
          <a:xfrm>
            <a:off x="152400" y="2128838"/>
            <a:ext cx="609600" cy="6096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04942" name="Oval 142"/>
          <p:cNvSpPr>
            <a:spLocks noChangeArrowheads="1"/>
          </p:cNvSpPr>
          <p:nvPr/>
        </p:nvSpPr>
        <p:spPr bwMode="auto">
          <a:xfrm>
            <a:off x="152400" y="2738438"/>
            <a:ext cx="609600" cy="6096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04943" name="Oval 143"/>
          <p:cNvSpPr>
            <a:spLocks noChangeArrowheads="1"/>
          </p:cNvSpPr>
          <p:nvPr/>
        </p:nvSpPr>
        <p:spPr bwMode="auto">
          <a:xfrm>
            <a:off x="152400" y="3348038"/>
            <a:ext cx="609600" cy="6096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04944" name="Oval 144"/>
          <p:cNvSpPr>
            <a:spLocks noChangeArrowheads="1"/>
          </p:cNvSpPr>
          <p:nvPr/>
        </p:nvSpPr>
        <p:spPr bwMode="auto">
          <a:xfrm>
            <a:off x="152400" y="3962400"/>
            <a:ext cx="609600" cy="457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04945" name="Oval 145"/>
          <p:cNvSpPr>
            <a:spLocks noChangeArrowheads="1"/>
          </p:cNvSpPr>
          <p:nvPr/>
        </p:nvSpPr>
        <p:spPr bwMode="auto">
          <a:xfrm>
            <a:off x="171450" y="4448175"/>
            <a:ext cx="609600" cy="457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pic>
        <p:nvPicPr>
          <p:cNvPr id="204946" name="Picture 146" descr="Casa_00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6508">
            <a:off x="3733800" y="676275"/>
            <a:ext cx="914400" cy="528638"/>
          </a:xfrm>
          <a:prstGeom prst="rect">
            <a:avLst/>
          </a:prstGeom>
          <a:noFill/>
        </p:spPr>
      </p:pic>
      <p:sp>
        <p:nvSpPr>
          <p:cNvPr id="204947" name="Rectangle 147"/>
          <p:cNvSpPr>
            <a:spLocks noChangeArrowheads="1"/>
          </p:cNvSpPr>
          <p:nvPr/>
        </p:nvSpPr>
        <p:spPr bwMode="auto">
          <a:xfrm>
            <a:off x="0" y="53340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2800">
                <a:solidFill>
                  <a:schemeClr val="tx2"/>
                </a:solidFill>
              </a:rPr>
              <a:t>Câu 1: Chức quan nào làm nhiệm vụ tuyển mộ người </a:t>
            </a:r>
            <a:br>
              <a:rPr lang="en-US" sz="2800">
                <a:solidFill>
                  <a:schemeClr val="tx2"/>
                </a:solidFill>
              </a:rPr>
            </a:br>
            <a:r>
              <a:rPr lang="en-US" sz="2800">
                <a:solidFill>
                  <a:schemeClr val="tx2"/>
                </a:solidFill>
              </a:rPr>
              <a:t>đi khẩn hoang ?</a:t>
            </a:r>
          </a:p>
        </p:txBody>
      </p:sp>
      <p:sp>
        <p:nvSpPr>
          <p:cNvPr id="204948" name="Rectangle 148"/>
          <p:cNvSpPr>
            <a:spLocks noChangeArrowheads="1"/>
          </p:cNvSpPr>
          <p:nvPr/>
        </p:nvSpPr>
        <p:spPr bwMode="auto">
          <a:xfrm>
            <a:off x="0" y="51816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800">
                <a:solidFill>
                  <a:schemeClr val="tx2"/>
                </a:solidFill>
              </a:rPr>
              <a:t>Câu 2: Ở thời Lý, người con gái đầu tiên lên</a:t>
            </a:r>
            <a:br>
              <a:rPr lang="en-US" sz="2800">
                <a:solidFill>
                  <a:schemeClr val="tx2"/>
                </a:solidFill>
              </a:rPr>
            </a:br>
            <a:r>
              <a:rPr lang="en-US" sz="2800">
                <a:solidFill>
                  <a:schemeClr val="tx2"/>
                </a:solidFill>
              </a:rPr>
              <a:t>làm vua là ai?</a:t>
            </a:r>
          </a:p>
        </p:txBody>
      </p:sp>
      <p:sp>
        <p:nvSpPr>
          <p:cNvPr id="204949" name="Rectangle 149"/>
          <p:cNvSpPr>
            <a:spLocks noChangeArrowheads="1"/>
          </p:cNvSpPr>
          <p:nvPr/>
        </p:nvSpPr>
        <p:spPr bwMode="auto">
          <a:xfrm>
            <a:off x="0" y="52578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800">
                <a:solidFill>
                  <a:schemeClr val="tx2"/>
                </a:solidFill>
              </a:rPr>
              <a:t>Câu 4: Mẹ của vua được gọi là gì?</a:t>
            </a:r>
          </a:p>
        </p:txBody>
      </p:sp>
      <p:sp>
        <p:nvSpPr>
          <p:cNvPr id="204950" name="Rectangle 150"/>
          <p:cNvSpPr>
            <a:spLocks noChangeArrowheads="1"/>
          </p:cNvSpPr>
          <p:nvPr/>
        </p:nvSpPr>
        <p:spPr bwMode="auto">
          <a:xfrm>
            <a:off x="0" y="53340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800">
                <a:solidFill>
                  <a:schemeClr val="tx2"/>
                </a:solidFill>
              </a:rPr>
              <a:t>Câu 5: Ai là vị vua đầu tiên của nhà Trần? </a:t>
            </a:r>
          </a:p>
        </p:txBody>
      </p:sp>
      <p:sp>
        <p:nvSpPr>
          <p:cNvPr id="204951" name="Rectangle 151"/>
          <p:cNvSpPr>
            <a:spLocks noChangeArrowheads="1"/>
          </p:cNvSpPr>
          <p:nvPr/>
        </p:nvSpPr>
        <p:spPr bwMode="auto">
          <a:xfrm>
            <a:off x="0" y="51816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800">
                <a:solidFill>
                  <a:schemeClr val="tx2"/>
                </a:solidFill>
              </a:rPr>
              <a:t>Câu 7: Chức quan gì có nhiệm vụ chăm lo, khuyến khích nông dân sản xuất? </a:t>
            </a:r>
          </a:p>
        </p:txBody>
      </p:sp>
      <p:sp>
        <p:nvSpPr>
          <p:cNvPr id="204952" name="Rectangle 152"/>
          <p:cNvSpPr>
            <a:spLocks noChangeArrowheads="1"/>
          </p:cNvSpPr>
          <p:nvPr/>
        </p:nvSpPr>
        <p:spPr bwMode="auto">
          <a:xfrm>
            <a:off x="228600" y="53340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800">
                <a:solidFill>
                  <a:schemeClr val="tx2"/>
                </a:solidFill>
              </a:rPr>
              <a:t>Câu 6: Ai tìm cách để Lý Chiêu Hoàng lấy Trần Cảnh?</a:t>
            </a:r>
          </a:p>
        </p:txBody>
      </p:sp>
      <p:grpSp>
        <p:nvGrpSpPr>
          <p:cNvPr id="204953" name="Group 153"/>
          <p:cNvGrpSpPr>
            <a:grpSpLocks/>
          </p:cNvGrpSpPr>
          <p:nvPr/>
        </p:nvGrpSpPr>
        <p:grpSpPr bwMode="auto">
          <a:xfrm>
            <a:off x="3962400" y="1219200"/>
            <a:ext cx="547688" cy="3733800"/>
            <a:chOff x="1824" y="1632"/>
            <a:chExt cx="345" cy="2352"/>
          </a:xfrm>
        </p:grpSpPr>
        <p:sp>
          <p:nvSpPr>
            <p:cNvPr id="204954" name="Rectangle 154"/>
            <p:cNvSpPr>
              <a:spLocks noChangeArrowheads="1"/>
            </p:cNvSpPr>
            <p:nvPr/>
          </p:nvSpPr>
          <p:spPr bwMode="auto">
            <a:xfrm>
              <a:off x="1824" y="1632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  <p:sp>
          <p:nvSpPr>
            <p:cNvPr id="204955" name="Rectangle 155"/>
            <p:cNvSpPr>
              <a:spLocks noChangeArrowheads="1"/>
            </p:cNvSpPr>
            <p:nvPr/>
          </p:nvSpPr>
          <p:spPr bwMode="auto">
            <a:xfrm>
              <a:off x="1824" y="1968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H</a:t>
              </a:r>
            </a:p>
          </p:txBody>
        </p:sp>
        <p:sp>
          <p:nvSpPr>
            <p:cNvPr id="204956" name="Rectangle 156"/>
            <p:cNvSpPr>
              <a:spLocks noChangeArrowheads="1"/>
            </p:cNvSpPr>
            <p:nvPr/>
          </p:nvSpPr>
          <p:spPr bwMode="auto">
            <a:xfrm>
              <a:off x="1824" y="2304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À</a:t>
              </a:r>
            </a:p>
          </p:txBody>
        </p:sp>
        <p:sp>
          <p:nvSpPr>
            <p:cNvPr id="204957" name="Rectangle 157"/>
            <p:cNvSpPr>
              <a:spLocks noChangeArrowheads="1"/>
            </p:cNvSpPr>
            <p:nvPr/>
          </p:nvSpPr>
          <p:spPr bwMode="auto">
            <a:xfrm>
              <a:off x="1824" y="2640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T</a:t>
              </a:r>
            </a:p>
          </p:txBody>
        </p:sp>
        <p:sp>
          <p:nvSpPr>
            <p:cNvPr id="204958" name="Rectangle 158"/>
            <p:cNvSpPr>
              <a:spLocks noChangeArrowheads="1"/>
            </p:cNvSpPr>
            <p:nvPr/>
          </p:nvSpPr>
          <p:spPr bwMode="auto">
            <a:xfrm>
              <a:off x="1824" y="2976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R</a:t>
              </a:r>
            </a:p>
          </p:txBody>
        </p:sp>
        <p:sp>
          <p:nvSpPr>
            <p:cNvPr id="204959" name="Rectangle 159"/>
            <p:cNvSpPr>
              <a:spLocks noChangeArrowheads="1"/>
            </p:cNvSpPr>
            <p:nvPr/>
          </p:nvSpPr>
          <p:spPr bwMode="auto">
            <a:xfrm>
              <a:off x="1833" y="3312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Ầ</a:t>
              </a:r>
            </a:p>
          </p:txBody>
        </p:sp>
        <p:sp>
          <p:nvSpPr>
            <p:cNvPr id="204960" name="Rectangle 160"/>
            <p:cNvSpPr>
              <a:spLocks noChangeArrowheads="1"/>
            </p:cNvSpPr>
            <p:nvPr/>
          </p:nvSpPr>
          <p:spPr bwMode="auto">
            <a:xfrm>
              <a:off x="1824" y="3648"/>
              <a:ext cx="336" cy="336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9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9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4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4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4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4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49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4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4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49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4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4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4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04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04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4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49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4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4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04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04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04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3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49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4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4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04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04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04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049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4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4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04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04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204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49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04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04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04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04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204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4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049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204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8" dur="500"/>
                                        <p:tgtEl>
                                          <p:spTgt spid="2049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46"/>
                  </p:tgtEl>
                </p:cond>
              </p:nextCondLst>
            </p:seq>
          </p:childTnLst>
        </p:cTn>
      </p:par>
    </p:tnLst>
    <p:bldLst>
      <p:bldP spid="204804" grpId="0"/>
      <p:bldP spid="204804" grpId="1"/>
      <p:bldP spid="204947" grpId="0"/>
      <p:bldP spid="204947" grpId="1"/>
      <p:bldP spid="204948" grpId="0"/>
      <p:bldP spid="204948" grpId="1"/>
      <p:bldP spid="204949" grpId="0"/>
      <p:bldP spid="204949" grpId="1"/>
      <p:bldP spid="204950" grpId="0"/>
      <p:bldP spid="204950" grpId="1"/>
      <p:bldP spid="204951" grpId="0"/>
      <p:bldP spid="204951" grpId="1"/>
      <p:bldP spid="204952" grpId="0"/>
      <p:bldP spid="20495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9748" name="Picture 4" descr="vtc_153129_ThanhnhaH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09600"/>
            <a:ext cx="8229600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2000"/>
                                        <p:tgtEl>
                                          <p:spTgt spid="159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4" name="AutoShape 4"/>
          <p:cNvSpPr>
            <a:spLocks noChangeArrowheads="1"/>
          </p:cNvSpPr>
          <p:nvPr/>
        </p:nvSpPr>
        <p:spPr bwMode="auto">
          <a:xfrm>
            <a:off x="609600" y="381000"/>
            <a:ext cx="7924800" cy="1295400"/>
          </a:xfrm>
          <a:prstGeom prst="verticalScroll">
            <a:avLst>
              <a:gd name="adj" fmla="val 12500"/>
            </a:avLst>
          </a:prstGeom>
          <a:solidFill>
            <a:srgbClr val="FF0000"/>
          </a:solidFill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000" b="1">
              <a:solidFill>
                <a:schemeClr val="bg1"/>
              </a:solidFill>
            </a:endParaRPr>
          </a:p>
          <a:p>
            <a:pPr algn="ctr"/>
            <a:r>
              <a:rPr lang="en-US" sz="4000" b="1">
                <a:solidFill>
                  <a:schemeClr val="bg1"/>
                </a:solidFill>
              </a:rPr>
              <a:t>Bài 16. Chiến thắng Chi Lăng</a:t>
            </a:r>
          </a:p>
          <a:p>
            <a:pPr algn="ctr"/>
            <a:r>
              <a:rPr lang="en-US"/>
              <a:t> </a:t>
            </a:r>
          </a:p>
        </p:txBody>
      </p:sp>
      <p:sp>
        <p:nvSpPr>
          <p:cNvPr id="133126" name="AutoShape 6"/>
          <p:cNvSpPr>
            <a:spLocks noChangeArrowheads="1"/>
          </p:cNvSpPr>
          <p:nvPr/>
        </p:nvSpPr>
        <p:spPr bwMode="auto">
          <a:xfrm>
            <a:off x="533400" y="2057400"/>
            <a:ext cx="7848600" cy="1295400"/>
          </a:xfrm>
          <a:prstGeom prst="verticalScroll">
            <a:avLst>
              <a:gd name="adj" fmla="val 12500"/>
            </a:avLst>
          </a:prstGeom>
          <a:solidFill>
            <a:srgbClr val="FF0000"/>
          </a:solidFill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Bài 17. Nhà Hậu Lê và việc </a:t>
            </a:r>
          </a:p>
          <a:p>
            <a:pPr algn="ctr"/>
            <a:r>
              <a:rPr lang="en-US" sz="3600" b="1">
                <a:solidFill>
                  <a:schemeClr val="bg1"/>
                </a:solidFill>
              </a:rPr>
              <a:t>tổ chức quản lí đất nước</a:t>
            </a:r>
            <a:endParaRPr lang="en-US" sz="3600"/>
          </a:p>
        </p:txBody>
      </p:sp>
      <p:sp>
        <p:nvSpPr>
          <p:cNvPr id="133127" name="AutoShape 7"/>
          <p:cNvSpPr>
            <a:spLocks noChangeArrowheads="1"/>
          </p:cNvSpPr>
          <p:nvPr/>
        </p:nvSpPr>
        <p:spPr bwMode="auto">
          <a:xfrm>
            <a:off x="609600" y="3657600"/>
            <a:ext cx="7772400" cy="1295400"/>
          </a:xfrm>
          <a:prstGeom prst="verticalScroll">
            <a:avLst>
              <a:gd name="adj" fmla="val 12500"/>
            </a:avLst>
          </a:prstGeom>
          <a:solidFill>
            <a:srgbClr val="FF0000"/>
          </a:solidFill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Bài 18. Trường học thời Hậu Lê</a:t>
            </a:r>
            <a:endParaRPr lang="en-US" sz="3600"/>
          </a:p>
        </p:txBody>
      </p:sp>
      <p:sp>
        <p:nvSpPr>
          <p:cNvPr id="133128" name="AutoShape 8"/>
          <p:cNvSpPr>
            <a:spLocks noChangeArrowheads="1"/>
          </p:cNvSpPr>
          <p:nvPr/>
        </p:nvSpPr>
        <p:spPr bwMode="auto">
          <a:xfrm>
            <a:off x="533400" y="5334000"/>
            <a:ext cx="7924800" cy="1295400"/>
          </a:xfrm>
          <a:prstGeom prst="verticalScroll">
            <a:avLst>
              <a:gd name="adj" fmla="val 12500"/>
            </a:avLst>
          </a:prstGeom>
          <a:solidFill>
            <a:srgbClr val="FF0000"/>
          </a:solidFill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Bài 19. Văn học và khoa học </a:t>
            </a:r>
          </a:p>
          <a:p>
            <a:pPr algn="ctr"/>
            <a:r>
              <a:rPr lang="en-US" sz="3600" b="1">
                <a:solidFill>
                  <a:schemeClr val="bg1"/>
                </a:solidFill>
              </a:rPr>
              <a:t>thời Hậu Lê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Thay Khao 2"/>
          <p:cNvPicPr>
            <a:picLocks noChangeAspect="1" noChangeArrowheads="1"/>
          </p:cNvPicPr>
          <p:nvPr/>
        </p:nvPicPr>
        <p:blipFill>
          <a:blip r:embed="rId3"/>
          <a:srcRect l="3145" r="1872"/>
          <a:stretch>
            <a:fillRect/>
          </a:stretch>
        </p:blipFill>
        <p:spPr bwMode="auto">
          <a:xfrm>
            <a:off x="0" y="0"/>
            <a:ext cx="4343400" cy="6629400"/>
          </a:xfrm>
          <a:prstGeom prst="rect">
            <a:avLst/>
          </a:prstGeom>
          <a:noFill/>
        </p:spPr>
      </p:pic>
      <p:sp>
        <p:nvSpPr>
          <p:cNvPr id="166915" name="Oval 3"/>
          <p:cNvSpPr>
            <a:spLocks noChangeArrowheads="1"/>
          </p:cNvSpPr>
          <p:nvPr/>
        </p:nvSpPr>
        <p:spPr bwMode="auto">
          <a:xfrm>
            <a:off x="2133600" y="1295400"/>
            <a:ext cx="381000" cy="2286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6916" name="Oval 4"/>
          <p:cNvSpPr>
            <a:spLocks noChangeArrowheads="1"/>
          </p:cNvSpPr>
          <p:nvPr/>
        </p:nvSpPr>
        <p:spPr bwMode="auto">
          <a:xfrm>
            <a:off x="2590800" y="1295400"/>
            <a:ext cx="2286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6917" name="Oval 5"/>
          <p:cNvSpPr>
            <a:spLocks noChangeArrowheads="1"/>
          </p:cNvSpPr>
          <p:nvPr/>
        </p:nvSpPr>
        <p:spPr bwMode="auto">
          <a:xfrm>
            <a:off x="1828800" y="3733800"/>
            <a:ext cx="381000" cy="2286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6918" name="Oval 6"/>
          <p:cNvSpPr>
            <a:spLocks noChangeArrowheads="1"/>
          </p:cNvSpPr>
          <p:nvPr/>
        </p:nvSpPr>
        <p:spPr bwMode="auto">
          <a:xfrm>
            <a:off x="2438400" y="3505200"/>
            <a:ext cx="228600" cy="3810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6919" name="Oval 7"/>
          <p:cNvSpPr>
            <a:spLocks noChangeArrowheads="1"/>
          </p:cNvSpPr>
          <p:nvPr/>
        </p:nvSpPr>
        <p:spPr bwMode="auto">
          <a:xfrm>
            <a:off x="2057400" y="838200"/>
            <a:ext cx="228600" cy="3048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66920" name="Picture 8" descr="img19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0"/>
            <a:ext cx="4800600" cy="6629400"/>
          </a:xfrm>
          <a:prstGeom prst="rect">
            <a:avLst/>
          </a:prstGeom>
          <a:noFill/>
        </p:spPr>
      </p:pic>
      <p:pic>
        <p:nvPicPr>
          <p:cNvPr id="166921" name="Picture 9" descr="400px-Quym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2209800"/>
            <a:ext cx="4724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22" name="Rectangle 10"/>
          <p:cNvSpPr>
            <a:spLocks noChangeArrowheads="1"/>
          </p:cNvSpPr>
          <p:nvPr/>
        </p:nvSpPr>
        <p:spPr bwMode="auto">
          <a:xfrm>
            <a:off x="4724400" y="5867400"/>
            <a:ext cx="40989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2800" b="1">
                <a:solidFill>
                  <a:srgbClr val="FF3300"/>
                </a:solidFill>
                <a:cs typeface="Arial" charset="0"/>
              </a:rPr>
              <a:t>Dãy núi Quỷ Môn Quan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69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69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69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69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69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669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5" grpId="0" animBg="1"/>
      <p:bldP spid="166916" grpId="0" animBg="1"/>
      <p:bldP spid="166917" grpId="0" animBg="1"/>
      <p:bldP spid="166918" grpId="0" animBg="1"/>
      <p:bldP spid="166919" grpId="0" animBg="1"/>
      <p:bldP spid="1669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ChangeArrowheads="1"/>
          </p:cNvSpPr>
          <p:nvPr/>
        </p:nvSpPr>
        <p:spPr bwMode="auto">
          <a:xfrm>
            <a:off x="0" y="0"/>
            <a:ext cx="29718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68963" name="Picture 3" descr="LDO-CHI-LA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0"/>
            <a:ext cx="6172200" cy="6858000"/>
          </a:xfrm>
          <a:prstGeom prst="rect">
            <a:avLst/>
          </a:prstGeom>
          <a:solidFill>
            <a:srgbClr val="B2B2A9"/>
          </a:solidFill>
          <a:ln w="9525">
            <a:solidFill>
              <a:srgbClr val="0066FF"/>
            </a:solidFill>
            <a:miter lim="800000"/>
            <a:headEnd/>
            <a:tailEnd/>
          </a:ln>
        </p:spPr>
      </p:pic>
      <p:sp>
        <p:nvSpPr>
          <p:cNvPr id="168964" name="Text Box 4"/>
          <p:cNvSpPr txBox="1">
            <a:spLocks noChangeArrowheads="1"/>
          </p:cNvSpPr>
          <p:nvPr/>
        </p:nvSpPr>
        <p:spPr bwMode="auto">
          <a:xfrm rot="5400000">
            <a:off x="2472532" y="2967831"/>
            <a:ext cx="25527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200" b="1">
                <a:solidFill>
                  <a:srgbClr val="000000"/>
                </a:solidFill>
                <a:latin typeface="VNI-Times" pitchFamily="2" charset="0"/>
                <a:cs typeface="Arial" charset="0"/>
              </a:rPr>
              <a:t>DAÕY   NUÙI   ÑAÙ</a:t>
            </a:r>
          </a:p>
        </p:txBody>
      </p:sp>
      <p:sp>
        <p:nvSpPr>
          <p:cNvPr id="168965" name="Text Box 5"/>
          <p:cNvSpPr txBox="1">
            <a:spLocks noChangeArrowheads="1"/>
          </p:cNvSpPr>
          <p:nvPr/>
        </p:nvSpPr>
        <p:spPr bwMode="auto">
          <a:xfrm rot="5400000">
            <a:off x="6957219" y="3253581"/>
            <a:ext cx="2667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200" b="1">
                <a:solidFill>
                  <a:srgbClr val="000000"/>
                </a:solidFill>
                <a:latin typeface="VNI-Times" pitchFamily="2" charset="0"/>
                <a:cs typeface="Arial" charset="0"/>
              </a:rPr>
              <a:t>DAÕY   NUÙI  ÑAÁT</a:t>
            </a:r>
          </a:p>
        </p:txBody>
      </p:sp>
      <p:pic>
        <p:nvPicPr>
          <p:cNvPr id="168966" name="Picture 6" descr="MAI-PHUC2"/>
          <p:cNvPicPr>
            <a:picLocks noChangeAspect="1" noChangeArrowheads="1"/>
          </p:cNvPicPr>
          <p:nvPr/>
        </p:nvPicPr>
        <p:blipFill>
          <a:blip r:embed="rId3">
            <a:lum bright="-12000" contrast="36000"/>
          </a:blip>
          <a:srcRect/>
          <a:stretch>
            <a:fillRect/>
          </a:stretch>
        </p:blipFill>
        <p:spPr bwMode="auto">
          <a:xfrm rot="1497809">
            <a:off x="5105400" y="4648200"/>
            <a:ext cx="663575" cy="741363"/>
          </a:xfrm>
          <a:prstGeom prst="rect">
            <a:avLst/>
          </a:prstGeom>
          <a:noFill/>
        </p:spPr>
      </p:pic>
      <p:pic>
        <p:nvPicPr>
          <p:cNvPr id="168967" name="Picture 7" descr="MAI-PHUC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3581327">
            <a:off x="4980782" y="1420018"/>
            <a:ext cx="571500" cy="474663"/>
          </a:xfrm>
          <a:prstGeom prst="rect">
            <a:avLst/>
          </a:prstGeom>
          <a:noFill/>
        </p:spPr>
      </p:pic>
      <p:pic>
        <p:nvPicPr>
          <p:cNvPr id="168968" name="Picture 8" descr="MAI-PHUC2"/>
          <p:cNvPicPr>
            <a:picLocks noChangeAspect="1" noChangeArrowheads="1"/>
          </p:cNvPicPr>
          <p:nvPr/>
        </p:nvPicPr>
        <p:blipFill>
          <a:blip r:embed="rId3">
            <a:lum bright="-12000" contrast="36000"/>
          </a:blip>
          <a:srcRect/>
          <a:stretch>
            <a:fillRect/>
          </a:stretch>
        </p:blipFill>
        <p:spPr bwMode="auto">
          <a:xfrm rot="2540670">
            <a:off x="4876800" y="2895600"/>
            <a:ext cx="663575" cy="741363"/>
          </a:xfrm>
          <a:prstGeom prst="rect">
            <a:avLst/>
          </a:prstGeom>
          <a:noFill/>
        </p:spPr>
      </p:pic>
      <p:pic>
        <p:nvPicPr>
          <p:cNvPr id="168969" name="Picture 9" descr="MAI-PHUC2"/>
          <p:cNvPicPr>
            <a:picLocks noChangeAspect="1" noChangeArrowheads="1"/>
          </p:cNvPicPr>
          <p:nvPr/>
        </p:nvPicPr>
        <p:blipFill>
          <a:blip r:embed="rId3">
            <a:lum bright="-12000" contrast="36000"/>
          </a:blip>
          <a:srcRect/>
          <a:stretch>
            <a:fillRect/>
          </a:stretch>
        </p:blipFill>
        <p:spPr bwMode="auto">
          <a:xfrm rot="2716810">
            <a:off x="4915694" y="1866106"/>
            <a:ext cx="663575" cy="741363"/>
          </a:xfrm>
          <a:prstGeom prst="rect">
            <a:avLst/>
          </a:prstGeom>
          <a:noFill/>
        </p:spPr>
      </p:pic>
      <p:pic>
        <p:nvPicPr>
          <p:cNvPr id="168970" name="Picture 10" descr="MAI-PHUC2"/>
          <p:cNvPicPr>
            <a:picLocks noChangeAspect="1" noChangeArrowheads="1"/>
          </p:cNvPicPr>
          <p:nvPr/>
        </p:nvPicPr>
        <p:blipFill>
          <a:blip r:embed="rId3">
            <a:lum bright="-12000" contrast="36000"/>
          </a:blip>
          <a:srcRect/>
          <a:stretch>
            <a:fillRect/>
          </a:stretch>
        </p:blipFill>
        <p:spPr bwMode="auto">
          <a:xfrm rot="13417113">
            <a:off x="6705600" y="1981200"/>
            <a:ext cx="663575" cy="741363"/>
          </a:xfrm>
          <a:prstGeom prst="rect">
            <a:avLst/>
          </a:prstGeom>
          <a:noFill/>
        </p:spPr>
      </p:pic>
      <p:pic>
        <p:nvPicPr>
          <p:cNvPr id="168971" name="Picture 11" descr="MAI-PHUC1"/>
          <p:cNvPicPr>
            <a:picLocks noChangeAspect="1" noChangeArrowheads="1"/>
          </p:cNvPicPr>
          <p:nvPr/>
        </p:nvPicPr>
        <p:blipFill>
          <a:blip r:embed="rId4">
            <a:lum bright="-18000" contrast="42000"/>
          </a:blip>
          <a:srcRect/>
          <a:stretch>
            <a:fillRect/>
          </a:stretch>
        </p:blipFill>
        <p:spPr bwMode="auto">
          <a:xfrm rot="-14615185">
            <a:off x="6885782" y="2715418"/>
            <a:ext cx="571500" cy="474663"/>
          </a:xfrm>
          <a:prstGeom prst="rect">
            <a:avLst/>
          </a:prstGeom>
          <a:noFill/>
        </p:spPr>
      </p:pic>
      <p:pic>
        <p:nvPicPr>
          <p:cNvPr id="168972" name="Picture 12" descr="MAI-PHUC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4236165">
            <a:off x="6885782" y="3858418"/>
            <a:ext cx="571500" cy="474663"/>
          </a:xfrm>
          <a:prstGeom prst="rect">
            <a:avLst/>
          </a:prstGeom>
          <a:noFill/>
        </p:spPr>
      </p:pic>
      <p:sp>
        <p:nvSpPr>
          <p:cNvPr id="168973" name="Text Box 13"/>
          <p:cNvSpPr txBox="1">
            <a:spLocks noChangeArrowheads="1"/>
          </p:cNvSpPr>
          <p:nvPr/>
        </p:nvSpPr>
        <p:spPr bwMode="auto">
          <a:xfrm>
            <a:off x="6934200" y="1290638"/>
            <a:ext cx="12303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VNI-Times" pitchFamily="2" charset="0"/>
                <a:cs typeface="Arial" charset="0"/>
              </a:rPr>
              <a:t>Nuùi Ma Saún</a:t>
            </a:r>
          </a:p>
        </p:txBody>
      </p:sp>
      <p:sp>
        <p:nvSpPr>
          <p:cNvPr id="168974" name="Text Box 14"/>
          <p:cNvSpPr txBox="1">
            <a:spLocks noChangeArrowheads="1"/>
          </p:cNvSpPr>
          <p:nvPr/>
        </p:nvSpPr>
        <p:spPr bwMode="auto">
          <a:xfrm>
            <a:off x="3581400" y="685800"/>
            <a:ext cx="1925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000000"/>
                </a:solidFill>
                <a:latin typeface="VNI-Times" pitchFamily="2" charset="0"/>
                <a:cs typeface="Arial" charset="0"/>
              </a:rPr>
              <a:t>      </a:t>
            </a:r>
            <a:r>
              <a:rPr lang="en-US" sz="1600" b="1">
                <a:solidFill>
                  <a:srgbClr val="000000"/>
                </a:solidFill>
                <a:latin typeface="VNI-Times" pitchFamily="2" charset="0"/>
                <a:cs typeface="Arial" charset="0"/>
              </a:rPr>
              <a:t>Cöûa Ngaên </a:t>
            </a:r>
          </a:p>
          <a:p>
            <a:pPr eaLnBrk="0" hangingPunct="0"/>
            <a:r>
              <a:rPr lang="en-US" sz="1600" b="1">
                <a:solidFill>
                  <a:srgbClr val="000000"/>
                </a:solidFill>
                <a:latin typeface="VNI-Times" pitchFamily="2" charset="0"/>
                <a:cs typeface="Arial" charset="0"/>
              </a:rPr>
              <a:t>Nuùi Quyû Moân Quan</a:t>
            </a:r>
          </a:p>
        </p:txBody>
      </p:sp>
      <p:sp>
        <p:nvSpPr>
          <p:cNvPr id="168975" name="Text Box 15"/>
          <p:cNvSpPr txBox="1">
            <a:spLocks noChangeArrowheads="1"/>
          </p:cNvSpPr>
          <p:nvPr/>
        </p:nvSpPr>
        <p:spPr bwMode="auto">
          <a:xfrm>
            <a:off x="6248400" y="1646238"/>
            <a:ext cx="1866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VNI-Times" pitchFamily="2" charset="0"/>
                <a:cs typeface="Arial" charset="0"/>
              </a:rPr>
              <a:t>Nuùi Phöôïng Hoaøng</a:t>
            </a:r>
          </a:p>
        </p:txBody>
      </p:sp>
      <p:sp>
        <p:nvSpPr>
          <p:cNvPr id="168976" name="Text Box 16"/>
          <p:cNvSpPr txBox="1">
            <a:spLocks noChangeArrowheads="1"/>
          </p:cNvSpPr>
          <p:nvPr/>
        </p:nvSpPr>
        <p:spPr bwMode="auto">
          <a:xfrm>
            <a:off x="5334000" y="5837238"/>
            <a:ext cx="946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VNI-Times" pitchFamily="2" charset="0"/>
                <a:cs typeface="Arial" charset="0"/>
              </a:rPr>
              <a:t>Ngoõ Theà</a:t>
            </a:r>
          </a:p>
        </p:txBody>
      </p:sp>
      <p:sp>
        <p:nvSpPr>
          <p:cNvPr id="168977" name="Arc 17"/>
          <p:cNvSpPr>
            <a:spLocks/>
          </p:cNvSpPr>
          <p:nvPr/>
        </p:nvSpPr>
        <p:spPr bwMode="auto">
          <a:xfrm rot="2512794">
            <a:off x="5510213" y="-152400"/>
            <a:ext cx="661987" cy="1563688"/>
          </a:xfrm>
          <a:custGeom>
            <a:avLst/>
            <a:gdLst>
              <a:gd name="G0" fmla="+- 0 0 0"/>
              <a:gd name="G1" fmla="+- 19781 0 0"/>
              <a:gd name="G2" fmla="+- 21600 0 0"/>
              <a:gd name="T0" fmla="*/ 8676 w 19639"/>
              <a:gd name="T1" fmla="*/ 0 h 19781"/>
              <a:gd name="T2" fmla="*/ 19639 w 19639"/>
              <a:gd name="T3" fmla="*/ 10787 h 19781"/>
              <a:gd name="T4" fmla="*/ 0 w 19639"/>
              <a:gd name="T5" fmla="*/ 19781 h 197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639" h="19781" fill="none" extrusionOk="0">
                <a:moveTo>
                  <a:pt x="8675" y="0"/>
                </a:moveTo>
                <a:cubicBezTo>
                  <a:pt x="13529" y="2128"/>
                  <a:pt x="17431" y="5968"/>
                  <a:pt x="19638" y="10787"/>
                </a:cubicBezTo>
              </a:path>
              <a:path w="19639" h="19781" stroke="0" extrusionOk="0">
                <a:moveTo>
                  <a:pt x="8675" y="0"/>
                </a:moveTo>
                <a:cubicBezTo>
                  <a:pt x="13529" y="2128"/>
                  <a:pt x="17431" y="5968"/>
                  <a:pt x="19638" y="10787"/>
                </a:cubicBezTo>
                <a:lnTo>
                  <a:pt x="0" y="19781"/>
                </a:lnTo>
                <a:close/>
              </a:path>
            </a:pathLst>
          </a:cu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8978" name="Arc 18"/>
          <p:cNvSpPr>
            <a:spLocks/>
          </p:cNvSpPr>
          <p:nvPr/>
        </p:nvSpPr>
        <p:spPr bwMode="auto">
          <a:xfrm rot="20072079" flipH="1">
            <a:off x="5486400" y="1600200"/>
            <a:ext cx="1143000" cy="739775"/>
          </a:xfrm>
          <a:custGeom>
            <a:avLst/>
            <a:gdLst>
              <a:gd name="G0" fmla="+- 0 0 0"/>
              <a:gd name="G1" fmla="+- 15026 0 0"/>
              <a:gd name="G2" fmla="+- 21600 0 0"/>
              <a:gd name="T0" fmla="*/ 15517 w 21127"/>
              <a:gd name="T1" fmla="*/ 0 h 15026"/>
              <a:gd name="T2" fmla="*/ 21127 w 21127"/>
              <a:gd name="T3" fmla="*/ 10531 h 15026"/>
              <a:gd name="T4" fmla="*/ 0 w 21127"/>
              <a:gd name="T5" fmla="*/ 15026 h 150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127" h="15026" fill="none" extrusionOk="0">
                <a:moveTo>
                  <a:pt x="15517" y="-1"/>
                </a:moveTo>
                <a:cubicBezTo>
                  <a:pt x="18338" y="2913"/>
                  <a:pt x="20282" y="6563"/>
                  <a:pt x="21127" y="10530"/>
                </a:cubicBezTo>
              </a:path>
              <a:path w="21127" h="15026" stroke="0" extrusionOk="0">
                <a:moveTo>
                  <a:pt x="15517" y="-1"/>
                </a:moveTo>
                <a:cubicBezTo>
                  <a:pt x="18338" y="2913"/>
                  <a:pt x="20282" y="6563"/>
                  <a:pt x="21127" y="10530"/>
                </a:cubicBezTo>
                <a:lnTo>
                  <a:pt x="0" y="15026"/>
                </a:lnTo>
                <a:close/>
              </a:path>
            </a:pathLst>
          </a:cu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8979" name="Text Box 19"/>
          <p:cNvSpPr txBox="1">
            <a:spLocks noChangeArrowheads="1"/>
          </p:cNvSpPr>
          <p:nvPr/>
        </p:nvSpPr>
        <p:spPr bwMode="auto">
          <a:xfrm>
            <a:off x="4572000" y="4262438"/>
            <a:ext cx="1355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VNI-Times" pitchFamily="2" charset="0"/>
                <a:cs typeface="Arial" charset="0"/>
              </a:rPr>
              <a:t>Nuùi Cai Kinh</a:t>
            </a:r>
          </a:p>
        </p:txBody>
      </p:sp>
      <p:sp>
        <p:nvSpPr>
          <p:cNvPr id="168980" name="Text Box 20"/>
          <p:cNvSpPr txBox="1">
            <a:spLocks noChangeArrowheads="1"/>
          </p:cNvSpPr>
          <p:nvPr/>
        </p:nvSpPr>
        <p:spPr bwMode="auto">
          <a:xfrm>
            <a:off x="5943600" y="4262438"/>
            <a:ext cx="12684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VNI-Times" pitchFamily="2" charset="0"/>
                <a:cs typeface="Arial" charset="0"/>
              </a:rPr>
              <a:t>Nuùi Maõ Yeân</a:t>
            </a:r>
          </a:p>
        </p:txBody>
      </p:sp>
      <p:sp>
        <p:nvSpPr>
          <p:cNvPr id="168981" name="Arc 21"/>
          <p:cNvSpPr>
            <a:spLocks/>
          </p:cNvSpPr>
          <p:nvPr/>
        </p:nvSpPr>
        <p:spPr bwMode="auto">
          <a:xfrm rot="7253993" flipH="1">
            <a:off x="5431632" y="1580356"/>
            <a:ext cx="546100" cy="1131887"/>
          </a:xfrm>
          <a:custGeom>
            <a:avLst/>
            <a:gdLst>
              <a:gd name="G0" fmla="+- 0 0 0"/>
              <a:gd name="G1" fmla="+- 16319 0 0"/>
              <a:gd name="G2" fmla="+- 21600 0 0"/>
              <a:gd name="T0" fmla="*/ 14151 w 21600"/>
              <a:gd name="T1" fmla="*/ 0 h 19521"/>
              <a:gd name="T2" fmla="*/ 21361 w 21600"/>
              <a:gd name="T3" fmla="*/ 19521 h 19521"/>
              <a:gd name="T4" fmla="*/ 0 w 21600"/>
              <a:gd name="T5" fmla="*/ 16319 h 19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9521" fill="none" extrusionOk="0">
                <a:moveTo>
                  <a:pt x="14150" y="0"/>
                </a:moveTo>
                <a:cubicBezTo>
                  <a:pt x="18882" y="4102"/>
                  <a:pt x="21600" y="10056"/>
                  <a:pt x="21600" y="16319"/>
                </a:cubicBezTo>
                <a:cubicBezTo>
                  <a:pt x="21600" y="17390"/>
                  <a:pt x="21520" y="18461"/>
                  <a:pt x="21361" y="19521"/>
                </a:cubicBezTo>
              </a:path>
              <a:path w="21600" h="19521" stroke="0" extrusionOk="0">
                <a:moveTo>
                  <a:pt x="14150" y="0"/>
                </a:moveTo>
                <a:cubicBezTo>
                  <a:pt x="18882" y="4102"/>
                  <a:pt x="21600" y="10056"/>
                  <a:pt x="21600" y="16319"/>
                </a:cubicBezTo>
                <a:cubicBezTo>
                  <a:pt x="21600" y="17390"/>
                  <a:pt x="21520" y="18461"/>
                  <a:pt x="21361" y="19521"/>
                </a:cubicBezTo>
                <a:lnTo>
                  <a:pt x="0" y="16319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8982" name="AutoShape 22"/>
          <p:cNvSpPr>
            <a:spLocks noChangeArrowheads="1"/>
          </p:cNvSpPr>
          <p:nvPr/>
        </p:nvSpPr>
        <p:spPr bwMode="auto">
          <a:xfrm>
            <a:off x="5562600" y="3733800"/>
            <a:ext cx="533400" cy="533400"/>
          </a:xfrm>
          <a:prstGeom prst="irregularSeal1">
            <a:avLst/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8983" name="Arc 23"/>
          <p:cNvSpPr>
            <a:spLocks/>
          </p:cNvSpPr>
          <p:nvPr/>
        </p:nvSpPr>
        <p:spPr bwMode="auto">
          <a:xfrm rot="17804513" flipH="1">
            <a:off x="5043488" y="3109912"/>
            <a:ext cx="704850" cy="885825"/>
          </a:xfrm>
          <a:custGeom>
            <a:avLst/>
            <a:gdLst>
              <a:gd name="G0" fmla="+- 0 0 0"/>
              <a:gd name="G1" fmla="+- 8477 0 0"/>
              <a:gd name="G2" fmla="+- 21600 0 0"/>
              <a:gd name="T0" fmla="*/ 19867 w 21287"/>
              <a:gd name="T1" fmla="*/ 0 h 8477"/>
              <a:gd name="T2" fmla="*/ 21287 w 21287"/>
              <a:gd name="T3" fmla="*/ 4813 h 8477"/>
              <a:gd name="T4" fmla="*/ 0 w 21287"/>
              <a:gd name="T5" fmla="*/ 8477 h 8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287" h="8477" fill="none" extrusionOk="0">
                <a:moveTo>
                  <a:pt x="19867" y="-1"/>
                </a:moveTo>
                <a:cubicBezTo>
                  <a:pt x="20525" y="1543"/>
                  <a:pt x="21002" y="3158"/>
                  <a:pt x="21286" y="4813"/>
                </a:cubicBezTo>
              </a:path>
              <a:path w="21287" h="8477" stroke="0" extrusionOk="0">
                <a:moveTo>
                  <a:pt x="19867" y="-1"/>
                </a:moveTo>
                <a:cubicBezTo>
                  <a:pt x="20525" y="1543"/>
                  <a:pt x="21002" y="3158"/>
                  <a:pt x="21286" y="4813"/>
                </a:cubicBezTo>
                <a:lnTo>
                  <a:pt x="0" y="8477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8984" name="Arc 24"/>
          <p:cNvSpPr>
            <a:spLocks/>
          </p:cNvSpPr>
          <p:nvPr/>
        </p:nvSpPr>
        <p:spPr bwMode="auto">
          <a:xfrm rot="13216418" flipH="1">
            <a:off x="4648200" y="3733800"/>
            <a:ext cx="704850" cy="885825"/>
          </a:xfrm>
          <a:custGeom>
            <a:avLst/>
            <a:gdLst>
              <a:gd name="G0" fmla="+- 0 0 0"/>
              <a:gd name="G1" fmla="+- 8477 0 0"/>
              <a:gd name="G2" fmla="+- 21600 0 0"/>
              <a:gd name="T0" fmla="*/ 19867 w 21287"/>
              <a:gd name="T1" fmla="*/ 0 h 8477"/>
              <a:gd name="T2" fmla="*/ 21287 w 21287"/>
              <a:gd name="T3" fmla="*/ 4813 h 8477"/>
              <a:gd name="T4" fmla="*/ 0 w 21287"/>
              <a:gd name="T5" fmla="*/ 8477 h 8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287" h="8477" fill="none" extrusionOk="0">
                <a:moveTo>
                  <a:pt x="19867" y="-1"/>
                </a:moveTo>
                <a:cubicBezTo>
                  <a:pt x="20525" y="1543"/>
                  <a:pt x="21002" y="3158"/>
                  <a:pt x="21286" y="4813"/>
                </a:cubicBezTo>
              </a:path>
              <a:path w="21287" h="8477" stroke="0" extrusionOk="0">
                <a:moveTo>
                  <a:pt x="19867" y="-1"/>
                </a:moveTo>
                <a:cubicBezTo>
                  <a:pt x="20525" y="1543"/>
                  <a:pt x="21002" y="3158"/>
                  <a:pt x="21286" y="4813"/>
                </a:cubicBezTo>
                <a:lnTo>
                  <a:pt x="0" y="8477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8985" name="Arc 25"/>
          <p:cNvSpPr>
            <a:spLocks/>
          </p:cNvSpPr>
          <p:nvPr/>
        </p:nvSpPr>
        <p:spPr bwMode="auto">
          <a:xfrm rot="2562374" flipH="1">
            <a:off x="6400800" y="3276600"/>
            <a:ext cx="704850" cy="885825"/>
          </a:xfrm>
          <a:custGeom>
            <a:avLst/>
            <a:gdLst>
              <a:gd name="G0" fmla="+- 0 0 0"/>
              <a:gd name="G1" fmla="+- 8477 0 0"/>
              <a:gd name="G2" fmla="+- 21600 0 0"/>
              <a:gd name="T0" fmla="*/ 19867 w 21287"/>
              <a:gd name="T1" fmla="*/ 0 h 8477"/>
              <a:gd name="T2" fmla="*/ 21287 w 21287"/>
              <a:gd name="T3" fmla="*/ 4813 h 8477"/>
              <a:gd name="T4" fmla="*/ 0 w 21287"/>
              <a:gd name="T5" fmla="*/ 8477 h 8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287" h="8477" fill="none" extrusionOk="0">
                <a:moveTo>
                  <a:pt x="19867" y="-1"/>
                </a:moveTo>
                <a:cubicBezTo>
                  <a:pt x="20525" y="1543"/>
                  <a:pt x="21002" y="3158"/>
                  <a:pt x="21286" y="4813"/>
                </a:cubicBezTo>
              </a:path>
              <a:path w="21287" h="8477" stroke="0" extrusionOk="0">
                <a:moveTo>
                  <a:pt x="19867" y="-1"/>
                </a:moveTo>
                <a:cubicBezTo>
                  <a:pt x="20525" y="1543"/>
                  <a:pt x="21002" y="3158"/>
                  <a:pt x="21286" y="4813"/>
                </a:cubicBezTo>
                <a:lnTo>
                  <a:pt x="0" y="8477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8986" name="Arc 26"/>
          <p:cNvSpPr>
            <a:spLocks/>
          </p:cNvSpPr>
          <p:nvPr/>
        </p:nvSpPr>
        <p:spPr bwMode="auto">
          <a:xfrm rot="11369127" flipH="1">
            <a:off x="5029200" y="4038600"/>
            <a:ext cx="704850" cy="885825"/>
          </a:xfrm>
          <a:custGeom>
            <a:avLst/>
            <a:gdLst>
              <a:gd name="G0" fmla="+- 0 0 0"/>
              <a:gd name="G1" fmla="+- 8477 0 0"/>
              <a:gd name="G2" fmla="+- 21600 0 0"/>
              <a:gd name="T0" fmla="*/ 19867 w 21287"/>
              <a:gd name="T1" fmla="*/ 0 h 8477"/>
              <a:gd name="T2" fmla="*/ 21287 w 21287"/>
              <a:gd name="T3" fmla="*/ 4813 h 8477"/>
              <a:gd name="T4" fmla="*/ 0 w 21287"/>
              <a:gd name="T5" fmla="*/ 8477 h 8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287" h="8477" fill="none" extrusionOk="0">
                <a:moveTo>
                  <a:pt x="19867" y="-1"/>
                </a:moveTo>
                <a:cubicBezTo>
                  <a:pt x="20525" y="1543"/>
                  <a:pt x="21002" y="3158"/>
                  <a:pt x="21286" y="4813"/>
                </a:cubicBezTo>
              </a:path>
              <a:path w="21287" h="8477" stroke="0" extrusionOk="0">
                <a:moveTo>
                  <a:pt x="19867" y="-1"/>
                </a:moveTo>
                <a:cubicBezTo>
                  <a:pt x="20525" y="1543"/>
                  <a:pt x="21002" y="3158"/>
                  <a:pt x="21286" y="4813"/>
                </a:cubicBezTo>
                <a:lnTo>
                  <a:pt x="0" y="8477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8987" name="Arc 27"/>
          <p:cNvSpPr>
            <a:spLocks/>
          </p:cNvSpPr>
          <p:nvPr/>
        </p:nvSpPr>
        <p:spPr bwMode="auto">
          <a:xfrm rot="4503464" flipH="1">
            <a:off x="6186488" y="4024312"/>
            <a:ext cx="704850" cy="885825"/>
          </a:xfrm>
          <a:custGeom>
            <a:avLst/>
            <a:gdLst>
              <a:gd name="G0" fmla="+- 0 0 0"/>
              <a:gd name="G1" fmla="+- 8477 0 0"/>
              <a:gd name="G2" fmla="+- 21600 0 0"/>
              <a:gd name="T0" fmla="*/ 19867 w 21287"/>
              <a:gd name="T1" fmla="*/ 0 h 8477"/>
              <a:gd name="T2" fmla="*/ 21287 w 21287"/>
              <a:gd name="T3" fmla="*/ 4813 h 8477"/>
              <a:gd name="T4" fmla="*/ 0 w 21287"/>
              <a:gd name="T5" fmla="*/ 8477 h 8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287" h="8477" fill="none" extrusionOk="0">
                <a:moveTo>
                  <a:pt x="19867" y="-1"/>
                </a:moveTo>
                <a:cubicBezTo>
                  <a:pt x="20525" y="1543"/>
                  <a:pt x="21002" y="3158"/>
                  <a:pt x="21286" y="4813"/>
                </a:cubicBezTo>
              </a:path>
              <a:path w="21287" h="8477" stroke="0" extrusionOk="0">
                <a:moveTo>
                  <a:pt x="19867" y="-1"/>
                </a:moveTo>
                <a:cubicBezTo>
                  <a:pt x="20525" y="1543"/>
                  <a:pt x="21002" y="3158"/>
                  <a:pt x="21286" y="4813"/>
                </a:cubicBezTo>
                <a:lnTo>
                  <a:pt x="0" y="8477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8988" name="Arc 28"/>
          <p:cNvSpPr>
            <a:spLocks/>
          </p:cNvSpPr>
          <p:nvPr/>
        </p:nvSpPr>
        <p:spPr bwMode="auto">
          <a:xfrm rot="2512794">
            <a:off x="5257800" y="0"/>
            <a:ext cx="661988" cy="1563688"/>
          </a:xfrm>
          <a:custGeom>
            <a:avLst/>
            <a:gdLst>
              <a:gd name="G0" fmla="+- 0 0 0"/>
              <a:gd name="G1" fmla="+- 19781 0 0"/>
              <a:gd name="G2" fmla="+- 21600 0 0"/>
              <a:gd name="T0" fmla="*/ 8676 w 19639"/>
              <a:gd name="T1" fmla="*/ 0 h 19781"/>
              <a:gd name="T2" fmla="*/ 19639 w 19639"/>
              <a:gd name="T3" fmla="*/ 10787 h 19781"/>
              <a:gd name="T4" fmla="*/ 0 w 19639"/>
              <a:gd name="T5" fmla="*/ 19781 h 197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639" h="19781" fill="none" extrusionOk="0">
                <a:moveTo>
                  <a:pt x="8675" y="0"/>
                </a:moveTo>
                <a:cubicBezTo>
                  <a:pt x="13529" y="2128"/>
                  <a:pt x="17431" y="5968"/>
                  <a:pt x="19638" y="10787"/>
                </a:cubicBezTo>
              </a:path>
              <a:path w="19639" h="19781" stroke="0" extrusionOk="0">
                <a:moveTo>
                  <a:pt x="8675" y="0"/>
                </a:moveTo>
                <a:cubicBezTo>
                  <a:pt x="13529" y="2128"/>
                  <a:pt x="17431" y="5968"/>
                  <a:pt x="19638" y="10787"/>
                </a:cubicBezTo>
                <a:lnTo>
                  <a:pt x="0" y="19781"/>
                </a:lnTo>
                <a:close/>
              </a:path>
            </a:pathLst>
          </a:cu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8989" name="Arc 29"/>
          <p:cNvSpPr>
            <a:spLocks/>
          </p:cNvSpPr>
          <p:nvPr/>
        </p:nvSpPr>
        <p:spPr bwMode="auto">
          <a:xfrm rot="33147660">
            <a:off x="5867400" y="1295400"/>
            <a:ext cx="136525" cy="1279525"/>
          </a:xfrm>
          <a:custGeom>
            <a:avLst/>
            <a:gdLst>
              <a:gd name="G0" fmla="+- 0 0 0"/>
              <a:gd name="G1" fmla="+- 19781 0 0"/>
              <a:gd name="G2" fmla="+- 21600 0 0"/>
              <a:gd name="T0" fmla="*/ 8676 w 21600"/>
              <a:gd name="T1" fmla="*/ 0 h 33060"/>
              <a:gd name="T2" fmla="*/ 17036 w 21600"/>
              <a:gd name="T3" fmla="*/ 33060 h 33060"/>
              <a:gd name="T4" fmla="*/ 0 w 21600"/>
              <a:gd name="T5" fmla="*/ 19781 h 33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33060" fill="none" extrusionOk="0">
                <a:moveTo>
                  <a:pt x="8675" y="0"/>
                </a:moveTo>
                <a:cubicBezTo>
                  <a:pt x="16528" y="3444"/>
                  <a:pt x="21600" y="11206"/>
                  <a:pt x="21600" y="19781"/>
                </a:cubicBezTo>
                <a:cubicBezTo>
                  <a:pt x="21600" y="24592"/>
                  <a:pt x="19993" y="29265"/>
                  <a:pt x="17036" y="33060"/>
                </a:cubicBezTo>
              </a:path>
              <a:path w="21600" h="33060" stroke="0" extrusionOk="0">
                <a:moveTo>
                  <a:pt x="8675" y="0"/>
                </a:moveTo>
                <a:cubicBezTo>
                  <a:pt x="16528" y="3444"/>
                  <a:pt x="21600" y="11206"/>
                  <a:pt x="21600" y="19781"/>
                </a:cubicBezTo>
                <a:cubicBezTo>
                  <a:pt x="21600" y="24592"/>
                  <a:pt x="19993" y="29265"/>
                  <a:pt x="17036" y="33060"/>
                </a:cubicBezTo>
                <a:lnTo>
                  <a:pt x="0" y="19781"/>
                </a:lnTo>
                <a:close/>
              </a:path>
            </a:pathLst>
          </a:custGeom>
          <a:noFill/>
          <a:ln w="57150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8990" name="Arc 30"/>
          <p:cNvSpPr>
            <a:spLocks/>
          </p:cNvSpPr>
          <p:nvPr/>
        </p:nvSpPr>
        <p:spPr bwMode="auto">
          <a:xfrm rot="33147660">
            <a:off x="5791200" y="2667000"/>
            <a:ext cx="136525" cy="1279525"/>
          </a:xfrm>
          <a:custGeom>
            <a:avLst/>
            <a:gdLst>
              <a:gd name="G0" fmla="+- 0 0 0"/>
              <a:gd name="G1" fmla="+- 19781 0 0"/>
              <a:gd name="G2" fmla="+- 21600 0 0"/>
              <a:gd name="T0" fmla="*/ 8676 w 21600"/>
              <a:gd name="T1" fmla="*/ 0 h 33060"/>
              <a:gd name="T2" fmla="*/ 17036 w 21600"/>
              <a:gd name="T3" fmla="*/ 33060 h 33060"/>
              <a:gd name="T4" fmla="*/ 0 w 21600"/>
              <a:gd name="T5" fmla="*/ 19781 h 33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33060" fill="none" extrusionOk="0">
                <a:moveTo>
                  <a:pt x="8675" y="0"/>
                </a:moveTo>
                <a:cubicBezTo>
                  <a:pt x="16528" y="3444"/>
                  <a:pt x="21600" y="11206"/>
                  <a:pt x="21600" y="19781"/>
                </a:cubicBezTo>
                <a:cubicBezTo>
                  <a:pt x="21600" y="24592"/>
                  <a:pt x="19993" y="29265"/>
                  <a:pt x="17036" y="33060"/>
                </a:cubicBezTo>
              </a:path>
              <a:path w="21600" h="33060" stroke="0" extrusionOk="0">
                <a:moveTo>
                  <a:pt x="8675" y="0"/>
                </a:moveTo>
                <a:cubicBezTo>
                  <a:pt x="16528" y="3444"/>
                  <a:pt x="21600" y="11206"/>
                  <a:pt x="21600" y="19781"/>
                </a:cubicBezTo>
                <a:cubicBezTo>
                  <a:pt x="21600" y="24592"/>
                  <a:pt x="19993" y="29265"/>
                  <a:pt x="17036" y="33060"/>
                </a:cubicBezTo>
                <a:lnTo>
                  <a:pt x="0" y="19781"/>
                </a:lnTo>
                <a:close/>
              </a:path>
            </a:pathLst>
          </a:custGeom>
          <a:noFill/>
          <a:ln w="57150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8991" name="Text Box 31"/>
          <p:cNvSpPr txBox="1">
            <a:spLocks noChangeArrowheads="1"/>
          </p:cNvSpPr>
          <p:nvPr/>
        </p:nvSpPr>
        <p:spPr bwMode="auto">
          <a:xfrm>
            <a:off x="3581400" y="6278563"/>
            <a:ext cx="5562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VNI-Times" pitchFamily="2" charset="0"/>
                <a:cs typeface="Arial" charset="0"/>
              </a:rPr>
              <a:t>Löôïc ñoà traän chieán Chi Laêng  </a:t>
            </a:r>
          </a:p>
        </p:txBody>
      </p:sp>
      <p:sp>
        <p:nvSpPr>
          <p:cNvPr id="168992" name="Rectangle 32"/>
          <p:cNvSpPr>
            <a:spLocks noChangeArrowheads="1"/>
          </p:cNvSpPr>
          <p:nvPr/>
        </p:nvSpPr>
        <p:spPr bwMode="auto">
          <a:xfrm>
            <a:off x="0" y="0"/>
            <a:ext cx="2971800" cy="68580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68993" name="Picture 33" descr="trong-dong-3"/>
          <p:cNvPicPr>
            <a:picLocks noChangeAspect="1" noChangeArrowheads="1"/>
          </p:cNvPicPr>
          <p:nvPr/>
        </p:nvPicPr>
        <p:blipFill>
          <a:blip r:embed="rId5">
            <a:lum bright="-42000" contrast="54000"/>
          </a:blip>
          <a:srcRect/>
          <a:stretch>
            <a:fillRect/>
          </a:stretch>
        </p:blipFill>
        <p:spPr bwMode="auto">
          <a:xfrm>
            <a:off x="457200" y="2590800"/>
            <a:ext cx="2209800" cy="2209800"/>
          </a:xfrm>
          <a:prstGeom prst="rect">
            <a:avLst/>
          </a:prstGeom>
          <a:noFill/>
        </p:spPr>
      </p:pic>
      <p:sp>
        <p:nvSpPr>
          <p:cNvPr id="168994" name="Rectangle 34"/>
          <p:cNvSpPr>
            <a:spLocks noChangeArrowheads="1"/>
          </p:cNvSpPr>
          <p:nvPr/>
        </p:nvSpPr>
        <p:spPr bwMode="auto">
          <a:xfrm>
            <a:off x="0" y="0"/>
            <a:ext cx="2971800" cy="6858000"/>
          </a:xfrm>
          <a:prstGeom prst="rect">
            <a:avLst/>
          </a:prstGeom>
          <a:solidFill>
            <a:srgbClr val="3333FF">
              <a:alpha val="3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1800">
              <a:latin typeface="Arial Black" pitchFamily="34" charset="0"/>
              <a:cs typeface="Arial" charset="0"/>
            </a:endParaRPr>
          </a:p>
        </p:txBody>
      </p:sp>
      <p:sp>
        <p:nvSpPr>
          <p:cNvPr id="168995" name="Text Box 35"/>
          <p:cNvSpPr txBox="1">
            <a:spLocks noChangeArrowheads="1"/>
          </p:cNvSpPr>
          <p:nvPr/>
        </p:nvSpPr>
        <p:spPr bwMode="auto">
          <a:xfrm>
            <a:off x="0" y="0"/>
            <a:ext cx="28956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/>
            <a:r>
              <a:rPr lang="en-US" sz="2400" b="1">
                <a:solidFill>
                  <a:schemeClr val="bg1"/>
                </a:solidFill>
                <a:latin typeface="VNI-Times" pitchFamily="2" charset="0"/>
                <a:cs typeface="Arial" charset="0"/>
              </a:rPr>
              <a:t>- Lieãu Thaêng caàm ñaàu moät ñaïo quaân ñaùnh vaøo Chi Laêng. Môø saùng chuùng ñeán cöûa aûi Chi Laêng. </a:t>
            </a:r>
          </a:p>
        </p:txBody>
      </p:sp>
      <p:sp>
        <p:nvSpPr>
          <p:cNvPr id="168996" name="Text Box 36"/>
          <p:cNvSpPr txBox="1">
            <a:spLocks noChangeArrowheads="1"/>
          </p:cNvSpPr>
          <p:nvPr/>
        </p:nvSpPr>
        <p:spPr bwMode="auto">
          <a:xfrm>
            <a:off x="0" y="1828800"/>
            <a:ext cx="29718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/>
            <a:r>
              <a:rPr lang="en-US" sz="2400" b="1">
                <a:solidFill>
                  <a:schemeClr val="bg1"/>
                </a:solidFill>
                <a:latin typeface="VNI-Times" pitchFamily="2" charset="0"/>
                <a:cs typeface="Arial" charset="0"/>
              </a:rPr>
              <a:t>- Kò binh ta ra ngheânh chieán roài quay ñaàu giaû vôø thua ñeå nhöû Lieãu Thaêng cuøng ñaùm kò binh vaøo aûi. </a:t>
            </a:r>
          </a:p>
        </p:txBody>
      </p:sp>
      <p:sp>
        <p:nvSpPr>
          <p:cNvPr id="168997" name="Text Box 37"/>
          <p:cNvSpPr txBox="1">
            <a:spLocks noChangeArrowheads="1"/>
          </p:cNvSpPr>
          <p:nvPr/>
        </p:nvSpPr>
        <p:spPr bwMode="auto">
          <a:xfrm>
            <a:off x="0" y="4210050"/>
            <a:ext cx="29718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hangingPunct="0"/>
            <a:r>
              <a:rPr lang="en-US" sz="2400" b="1">
                <a:solidFill>
                  <a:schemeClr val="bg1"/>
                </a:solidFill>
                <a:latin typeface="VNI-Times" pitchFamily="2" charset="0"/>
                <a:cs typeface="Arial" charset="0"/>
              </a:rPr>
              <a:t>- Töø hai beân söôøn nuùi nhöõng chuøm teân vaø nhöõng muõi lao vun vuùt phoùng xuoáng, ñòch loït vaøo giöõa traän ñòa “möa teân”. </a:t>
            </a: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689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168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68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68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68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168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1" dur="1800" fill="hold"/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68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1400000">
                                      <p:cBhvr>
                                        <p:cTn id="42" dur="2000" fill="hold"/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689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689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89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89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68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01145 0.24236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" y="121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11111E-6 L -0.01111 0.44167 " pathEditMode="relative" rAng="0" ptsTypes="AA">
                                      <p:cBhvr>
                                        <p:cTn id="61" dur="3000" fill="hold"/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" y="2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1" presetClass="exit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/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68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68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68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168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168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repeatCount="indefinite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22 -0.00417 L 0.0349 0.00416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06354 0.07986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" y="4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-0.0625 L -0.0651 0.00417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" y="3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87 0.05764 L 0.00313 -0.05347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-56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55 0.06875 L 0.02813 -0.04236 " pathEditMode="relative" rAng="0" ptsTypes="AA">
                                      <p:cBhvr>
                                        <p:cTn id="95" dur="1000" fill="hold"/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" y="-56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53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8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04" dur="1"/>
                                        <p:tgtEl>
                                          <p:spTgt spid="1689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168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168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168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1000"/>
                                        <p:tgtEl>
                                          <p:spTgt spid="168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4.07407E-6 L 0.0434 -0.3710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-186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47 0.07331 L 0.05486 -0.36008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-2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77" grpId="0" animBg="1"/>
      <p:bldP spid="168977" grpId="1" animBg="1"/>
      <p:bldP spid="168978" grpId="0" animBg="1"/>
      <p:bldP spid="168978" grpId="1" animBg="1"/>
      <p:bldP spid="168981" grpId="0" animBg="1"/>
      <p:bldP spid="168981" grpId="1" animBg="1"/>
      <p:bldP spid="168981" grpId="2" animBg="1"/>
      <p:bldP spid="168981" grpId="3" animBg="1"/>
      <p:bldP spid="168981" grpId="4" animBg="1"/>
      <p:bldP spid="168981" grpId="5" animBg="1"/>
      <p:bldP spid="168981" grpId="6" animBg="1"/>
      <p:bldP spid="168982" grpId="0" animBg="1"/>
      <p:bldP spid="168983" grpId="0" animBg="1"/>
      <p:bldP spid="168983" grpId="1" animBg="1"/>
      <p:bldP spid="168984" grpId="0" animBg="1"/>
      <p:bldP spid="168984" grpId="1" animBg="1"/>
      <p:bldP spid="168985" grpId="0" animBg="1"/>
      <p:bldP spid="168985" grpId="1" animBg="1"/>
      <p:bldP spid="168986" grpId="0" animBg="1"/>
      <p:bldP spid="168986" grpId="1" animBg="1"/>
      <p:bldP spid="168987" grpId="0" animBg="1"/>
      <p:bldP spid="168987" grpId="1" animBg="1"/>
      <p:bldP spid="168988" grpId="0" animBg="1"/>
      <p:bldP spid="168988" grpId="1" animBg="1"/>
      <p:bldP spid="168988" grpId="2" animBg="1"/>
      <p:bldP spid="168989" grpId="0" animBg="1"/>
      <p:bldP spid="168989" grpId="1" animBg="1"/>
      <p:bldP spid="168990" grpId="0" animBg="1"/>
      <p:bldP spid="168990" grpId="1" animBg="1"/>
      <p:bldP spid="168995" grpId="0"/>
      <p:bldP spid="168996" grpId="0"/>
      <p:bldP spid="16899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ext Box 2"/>
          <p:cNvSpPr txBox="1">
            <a:spLocks noChangeArrowheads="1"/>
          </p:cNvSpPr>
          <p:nvPr/>
        </p:nvSpPr>
        <p:spPr bwMode="auto">
          <a:xfrm>
            <a:off x="1447800" y="3200400"/>
            <a:ext cx="62484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/>
          </a:p>
          <a:p>
            <a:pPr>
              <a:spcBef>
                <a:spcPct val="50000"/>
              </a:spcBef>
            </a:pPr>
            <a:endParaRPr lang="en-US" sz="2400"/>
          </a:p>
          <a:p>
            <a:pPr>
              <a:spcBef>
                <a:spcPct val="50000"/>
              </a:spcBef>
            </a:pPr>
            <a:endParaRPr lang="en-US" sz="2400"/>
          </a:p>
          <a:p>
            <a:pPr>
              <a:spcBef>
                <a:spcPct val="50000"/>
              </a:spcBef>
            </a:pPr>
            <a:endParaRPr lang="en-US" sz="2400"/>
          </a:p>
        </p:txBody>
      </p:sp>
      <p:sp>
        <p:nvSpPr>
          <p:cNvPr id="179203" name="Text Box 3"/>
          <p:cNvSpPr txBox="1">
            <a:spLocks noChangeArrowheads="1"/>
          </p:cNvSpPr>
          <p:nvPr/>
        </p:nvSpPr>
        <p:spPr bwMode="auto">
          <a:xfrm>
            <a:off x="3810000" y="2438400"/>
            <a:ext cx="434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2400"/>
          </a:p>
        </p:txBody>
      </p:sp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1828800" y="3200400"/>
            <a:ext cx="617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>
              <a:solidFill>
                <a:srgbClr val="0000FF"/>
              </a:solidFill>
            </a:endParaRPr>
          </a:p>
        </p:txBody>
      </p:sp>
      <p:pic>
        <p:nvPicPr>
          <p:cNvPr id="179205" name="Picture 5" descr="002106bg7fr7vx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</p:spPr>
      </p:pic>
      <p:sp>
        <p:nvSpPr>
          <p:cNvPr id="179206" name="Text Box 6"/>
          <p:cNvSpPr txBox="1">
            <a:spLocks noChangeArrowheads="1"/>
          </p:cNvSpPr>
          <p:nvPr/>
        </p:nvSpPr>
        <p:spPr bwMode="auto">
          <a:xfrm>
            <a:off x="6918325" y="65897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vi-VN" sz="1800"/>
          </a:p>
        </p:txBody>
      </p:sp>
      <p:sp>
        <p:nvSpPr>
          <p:cNvPr id="179207" name="AutoShape 7"/>
          <p:cNvSpPr>
            <a:spLocks noChangeArrowheads="1"/>
          </p:cNvSpPr>
          <p:nvPr/>
        </p:nvSpPr>
        <p:spPr bwMode="auto">
          <a:xfrm>
            <a:off x="0" y="0"/>
            <a:ext cx="8915400" cy="6381750"/>
          </a:xfrm>
          <a:prstGeom prst="horizontalScroll">
            <a:avLst>
              <a:gd name="adj" fmla="val 12500"/>
            </a:avLst>
          </a:prstGeom>
          <a:solidFill>
            <a:srgbClr val="0000FF"/>
          </a:solidFill>
          <a:ln w="762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6000" b="1">
                <a:solidFill>
                  <a:schemeClr val="bg1"/>
                </a:solidFill>
                <a:latin typeface="Times New Roman" pitchFamily="18" charset="0"/>
              </a:rPr>
              <a:t>Buổi đầu độc lập, thời</a:t>
            </a:r>
          </a:p>
          <a:p>
            <a:pPr algn="ctr" eaLnBrk="0" hangingPunct="0"/>
            <a:r>
              <a:rPr lang="en-US" sz="6000" b="1">
                <a:solidFill>
                  <a:schemeClr val="bg1"/>
                </a:solidFill>
                <a:latin typeface="Times New Roman" pitchFamily="18" charset="0"/>
              </a:rPr>
              <a:t>Lý, Trần, Hậu Lê đóng</a:t>
            </a:r>
          </a:p>
          <a:p>
            <a:pPr algn="ctr" eaLnBrk="0" hangingPunct="0"/>
            <a:r>
              <a:rPr lang="en-US" sz="6000" b="1">
                <a:solidFill>
                  <a:schemeClr val="bg1"/>
                </a:solidFill>
                <a:latin typeface="Times New Roman" pitchFamily="18" charset="0"/>
              </a:rPr>
              <a:t>đô ở đâu? Tên gọi nước</a:t>
            </a:r>
          </a:p>
          <a:p>
            <a:pPr algn="ctr" eaLnBrk="0" hangingPunct="0"/>
            <a:r>
              <a:rPr lang="en-US" sz="6000" b="1">
                <a:solidFill>
                  <a:schemeClr val="bg1"/>
                </a:solidFill>
                <a:latin typeface="Times New Roman" pitchFamily="18" charset="0"/>
              </a:rPr>
              <a:t>  ta ở các thời kì đó là gì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hinh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5" descr="3000068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59" name="Picture 6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638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0" name="Picture 7" descr="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0"/>
            <a:ext cx="3505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61" name="Rectangle 8"/>
          <p:cNvSpPr>
            <a:spLocks noChangeArrowheads="1"/>
          </p:cNvSpPr>
          <p:nvPr/>
        </p:nvSpPr>
        <p:spPr bwMode="auto">
          <a:xfrm>
            <a:off x="533400" y="52578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838200" indent="-838200"/>
            <a:r>
              <a:rPr lang="en-US" sz="3200">
                <a:solidFill>
                  <a:srgbClr val="0000FF"/>
                </a:solidFill>
                <a:latin typeface=".VnAristote" pitchFamily="34" charset="0"/>
              </a:rPr>
              <a:t>                </a:t>
            </a:r>
            <a:r>
              <a:rPr lang="en-US" sz="4400">
                <a:solidFill>
                  <a:srgbClr val="C90F3B"/>
                </a:solidFill>
              </a:rPr>
              <a:t>Giáo dục thời Hậu Lê</a:t>
            </a:r>
            <a:endParaRPr lang="en-US" sz="4400">
              <a:solidFill>
                <a:srgbClr val="C90F3B"/>
              </a:solidFill>
              <a:latin typeface=".VnTime" pitchFamily="34" charset="0"/>
            </a:endParaRPr>
          </a:p>
        </p:txBody>
      </p:sp>
      <p:pic>
        <p:nvPicPr>
          <p:cNvPr id="173062" name="Picture 9" descr="sunflower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8600" y="5257800"/>
            <a:ext cx="1295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3" name="Picture 48" descr="gardg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172200"/>
            <a:ext cx="3429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4" name="Picture 48" descr="gardg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5000" y="6172200"/>
            <a:ext cx="3429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10" descr="rgb-on-white-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07" name="Picture 5" descr="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af-ZA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f-ZA"/>
          </a:p>
        </p:txBody>
      </p:sp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533400"/>
            <a:ext cx="91440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4933" name="WordArt 5"/>
          <p:cNvSpPr>
            <a:spLocks noChangeArrowheads="1" noChangeShapeType="1" noTextEdit="1"/>
          </p:cNvSpPr>
          <p:nvPr/>
        </p:nvSpPr>
        <p:spPr bwMode="auto">
          <a:xfrm>
            <a:off x="3276600" y="4140200"/>
            <a:ext cx="2857500" cy="10414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48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.VnTimeH"/>
              </a:rPr>
              <a:t>Trß ch¬i</a:t>
            </a:r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1676400" y="2574925"/>
            <a:ext cx="5791200" cy="1539875"/>
          </a:xfrm>
          <a:prstGeom prst="rect">
            <a:avLst/>
          </a:prstGeom>
          <a:solidFill>
            <a:srgbClr val="D0FCEE"/>
          </a:solidFill>
          <a:ln w="9525">
            <a:noFill/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0FCEE"/>
            </a:extrusionClr>
          </a:sp3d>
        </p:spPr>
        <p:txBody>
          <a:bodyPr>
            <a:spAutoFit/>
            <a:flatTx/>
          </a:bodyPr>
          <a:lstStyle/>
          <a:p>
            <a:pPr algn="ctr"/>
            <a:endParaRPr lang="af-ZA" sz="9500" b="1">
              <a:solidFill>
                <a:srgbClr val="FF0000"/>
              </a:solidFill>
              <a:latin typeface=".VnUniverse" pitchFamily="34" charset="0"/>
            </a:endParaRPr>
          </a:p>
        </p:txBody>
      </p:sp>
      <p:sp>
        <p:nvSpPr>
          <p:cNvPr id="124935" name="Oval 7"/>
          <p:cNvSpPr>
            <a:spLocks noChangeArrowheads="1"/>
          </p:cNvSpPr>
          <p:nvPr/>
        </p:nvSpPr>
        <p:spPr bwMode="auto">
          <a:xfrm>
            <a:off x="1905000" y="1371600"/>
            <a:ext cx="5334000" cy="1676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9500" b="1">
                <a:solidFill>
                  <a:srgbClr val="FF0000"/>
                </a:solidFill>
                <a:latin typeface=".VnTime" pitchFamily="34" charset="0"/>
              </a:rPr>
              <a:t>Trß ch¬i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2209800" y="1787525"/>
            <a:ext cx="2819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.VnTime" pitchFamily="34" charset="0"/>
              </a:rPr>
              <a:t>hate</a:t>
            </a:r>
          </a:p>
        </p:txBody>
      </p:sp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6019800" y="1711325"/>
            <a:ext cx="2819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.VnTime" pitchFamily="34" charset="0"/>
              </a:rPr>
              <a:t>love</a:t>
            </a:r>
          </a:p>
        </p:txBody>
      </p:sp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2667000" y="3006725"/>
            <a:ext cx="2819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.VnTime" pitchFamily="34" charset="0"/>
              </a:rPr>
              <a:t>prefer</a:t>
            </a:r>
          </a:p>
        </p:txBody>
      </p:sp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6019800" y="2397125"/>
            <a:ext cx="2819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.VnTime" pitchFamily="34" charset="0"/>
              </a:rPr>
              <a:t>enjoy</a:t>
            </a:r>
          </a:p>
        </p:txBody>
      </p:sp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1371600" y="26988"/>
            <a:ext cx="67595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sz="6000" b="1">
                <a:solidFill>
                  <a:srgbClr val="0000FF"/>
                </a:solidFill>
              </a:rPr>
              <a:t>Ô chữ may mắn</a:t>
            </a:r>
            <a:endParaRPr lang="en-US" sz="6000" b="1">
              <a:solidFill>
                <a:srgbClr val="0000FF"/>
              </a:solidFill>
              <a:latin typeface=".VnTime" pitchFamily="34" charset="0"/>
            </a:endParaRPr>
          </a:p>
        </p:txBody>
      </p:sp>
      <p:graphicFrame>
        <p:nvGraphicFramePr>
          <p:cNvPr id="128007" name="Group 7"/>
          <p:cNvGraphicFramePr>
            <a:graphicFrameLocks noGrp="1"/>
          </p:cNvGraphicFramePr>
          <p:nvPr>
            <p:ph/>
          </p:nvPr>
        </p:nvGraphicFramePr>
        <p:xfrm>
          <a:off x="762000" y="949325"/>
          <a:ext cx="7620000" cy="5410200"/>
        </p:xfrm>
        <a:graphic>
          <a:graphicData uri="http://schemas.openxmlformats.org/drawingml/2006/table">
            <a:tbl>
              <a:tblPr/>
              <a:tblGrid>
                <a:gridCol w="2540000"/>
                <a:gridCol w="2540000"/>
                <a:gridCol w="2540000"/>
              </a:tblGrid>
              <a:tr h="180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f-Z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/>
                        </a:gs>
                        <a:gs pos="100000">
                          <a:srgbClr val="FF33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f-Z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/>
                        </a:gs>
                        <a:gs pos="100000">
                          <a:srgbClr val="FF33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f-Z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/>
                        </a:gs>
                        <a:gs pos="100000">
                          <a:srgbClr val="FF33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180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f-Z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/>
                        </a:gs>
                        <a:gs pos="100000">
                          <a:srgbClr val="FF33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f-Z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/>
                        </a:gs>
                        <a:gs pos="100000">
                          <a:srgbClr val="FF33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f-Z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/>
                        </a:gs>
                        <a:gs pos="100000">
                          <a:srgbClr val="FF33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180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f-Z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/>
                        </a:gs>
                        <a:gs pos="100000">
                          <a:srgbClr val="FF33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f-Z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/>
                        </a:gs>
                        <a:gs pos="100000">
                          <a:srgbClr val="FF33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f-ZA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1"/>
                        </a:gs>
                        <a:gs pos="100000">
                          <a:srgbClr val="FF33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sp>
        <p:nvSpPr>
          <p:cNvPr id="128025" name="Text Box 25"/>
          <p:cNvSpPr txBox="1">
            <a:spLocks noChangeArrowheads="1"/>
          </p:cNvSpPr>
          <p:nvPr/>
        </p:nvSpPr>
        <p:spPr bwMode="auto">
          <a:xfrm>
            <a:off x="1697038" y="1427163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latin typeface=".VnTime" pitchFamily="34" charset="0"/>
              </a:rPr>
              <a:t>X</a:t>
            </a:r>
          </a:p>
        </p:txBody>
      </p:sp>
      <p:sp>
        <p:nvSpPr>
          <p:cNvPr id="128026" name="Text Box 26"/>
          <p:cNvSpPr txBox="1">
            <a:spLocks noChangeArrowheads="1"/>
          </p:cNvSpPr>
          <p:nvPr/>
        </p:nvSpPr>
        <p:spPr bwMode="auto">
          <a:xfrm>
            <a:off x="1392238" y="1412875"/>
            <a:ext cx="129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latin typeface=".VnTime" pitchFamily="34" charset="0"/>
              </a:rPr>
              <a:t>O</a:t>
            </a:r>
          </a:p>
        </p:txBody>
      </p:sp>
      <p:sp>
        <p:nvSpPr>
          <p:cNvPr id="128027" name="Text Box 27"/>
          <p:cNvSpPr txBox="1">
            <a:spLocks noChangeArrowheads="1"/>
          </p:cNvSpPr>
          <p:nvPr/>
        </p:nvSpPr>
        <p:spPr bwMode="auto">
          <a:xfrm>
            <a:off x="990600" y="1406525"/>
            <a:ext cx="1752600" cy="9461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hlink"/>
                </a:solidFill>
                <a:latin typeface=".VnTime" pitchFamily="34" charset="0"/>
              </a:rPr>
              <a:t>MÆt trêi…</a:t>
            </a:r>
          </a:p>
        </p:txBody>
      </p:sp>
      <p:sp>
        <p:nvSpPr>
          <p:cNvPr id="128028" name="Text Box 28"/>
          <p:cNvSpPr txBox="1">
            <a:spLocks noChangeArrowheads="1"/>
          </p:cNvSpPr>
          <p:nvPr/>
        </p:nvSpPr>
        <p:spPr bwMode="auto">
          <a:xfrm>
            <a:off x="914400" y="996950"/>
            <a:ext cx="1981200" cy="159385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1"/>
                </a:solidFill>
                <a:latin typeface=".VnTime" pitchFamily="34" charset="0"/>
              </a:rPr>
              <a:t>1</a:t>
            </a:r>
          </a:p>
        </p:txBody>
      </p:sp>
      <p:sp>
        <p:nvSpPr>
          <p:cNvPr id="128029" name="Text Box 29"/>
          <p:cNvSpPr txBox="1">
            <a:spLocks noChangeArrowheads="1"/>
          </p:cNvSpPr>
          <p:nvPr/>
        </p:nvSpPr>
        <p:spPr bwMode="auto">
          <a:xfrm>
            <a:off x="2895600" y="1066800"/>
            <a:ext cx="53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.VnTime" pitchFamily="34" charset="0"/>
              </a:rPr>
              <a:t>o</a:t>
            </a:r>
          </a:p>
        </p:txBody>
      </p:sp>
      <p:sp>
        <p:nvSpPr>
          <p:cNvPr id="128030" name="Text Box 30"/>
          <p:cNvSpPr txBox="1">
            <a:spLocks noChangeArrowheads="1"/>
          </p:cNvSpPr>
          <p:nvPr/>
        </p:nvSpPr>
        <p:spPr bwMode="auto">
          <a:xfrm>
            <a:off x="2895600" y="2057400"/>
            <a:ext cx="53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.VnTime" pitchFamily="34" charset="0"/>
              </a:rPr>
              <a:t>x</a:t>
            </a:r>
          </a:p>
        </p:txBody>
      </p:sp>
      <p:sp>
        <p:nvSpPr>
          <p:cNvPr id="128031" name="Text Box 31"/>
          <p:cNvSpPr txBox="1">
            <a:spLocks noChangeArrowheads="1"/>
          </p:cNvSpPr>
          <p:nvPr/>
        </p:nvSpPr>
        <p:spPr bwMode="auto">
          <a:xfrm>
            <a:off x="4267200" y="1427163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latin typeface=".VnTime" pitchFamily="34" charset="0"/>
              </a:rPr>
              <a:t>X</a:t>
            </a:r>
          </a:p>
        </p:txBody>
      </p:sp>
      <p:sp>
        <p:nvSpPr>
          <p:cNvPr id="128032" name="Text Box 32"/>
          <p:cNvSpPr txBox="1">
            <a:spLocks noChangeArrowheads="1"/>
          </p:cNvSpPr>
          <p:nvPr/>
        </p:nvSpPr>
        <p:spPr bwMode="auto">
          <a:xfrm>
            <a:off x="3997325" y="1427163"/>
            <a:ext cx="129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latin typeface=".VnTime" pitchFamily="34" charset="0"/>
              </a:rPr>
              <a:t>O</a:t>
            </a:r>
          </a:p>
        </p:txBody>
      </p:sp>
      <p:sp>
        <p:nvSpPr>
          <p:cNvPr id="128033" name="Text Box 33"/>
          <p:cNvSpPr txBox="1">
            <a:spLocks noChangeArrowheads="1"/>
          </p:cNvSpPr>
          <p:nvPr/>
        </p:nvSpPr>
        <p:spPr bwMode="auto">
          <a:xfrm>
            <a:off x="3657600" y="1295400"/>
            <a:ext cx="1828800" cy="51911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hlink"/>
                </a:solidFill>
                <a:latin typeface=".VnTime" pitchFamily="34" charset="0"/>
              </a:rPr>
              <a:t>Sãng …</a:t>
            </a:r>
          </a:p>
        </p:txBody>
      </p:sp>
      <p:sp>
        <p:nvSpPr>
          <p:cNvPr id="128034" name="Text Box 34"/>
          <p:cNvSpPr txBox="1">
            <a:spLocks noChangeArrowheads="1"/>
          </p:cNvSpPr>
          <p:nvPr/>
        </p:nvSpPr>
        <p:spPr bwMode="auto">
          <a:xfrm>
            <a:off x="3429000" y="1073150"/>
            <a:ext cx="2133600" cy="159385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1"/>
                </a:solidFill>
                <a:latin typeface=".VnTime" pitchFamily="34" charset="0"/>
              </a:rPr>
              <a:t>2</a:t>
            </a:r>
          </a:p>
        </p:txBody>
      </p:sp>
      <p:sp>
        <p:nvSpPr>
          <p:cNvPr id="128035" name="Text Box 35"/>
          <p:cNvSpPr txBox="1">
            <a:spLocks noChangeArrowheads="1"/>
          </p:cNvSpPr>
          <p:nvPr/>
        </p:nvSpPr>
        <p:spPr bwMode="auto">
          <a:xfrm>
            <a:off x="5521325" y="1066800"/>
            <a:ext cx="53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.VnTime" pitchFamily="34" charset="0"/>
              </a:rPr>
              <a:t>o</a:t>
            </a:r>
          </a:p>
        </p:txBody>
      </p:sp>
      <p:sp>
        <p:nvSpPr>
          <p:cNvPr id="128036" name="Text Box 36"/>
          <p:cNvSpPr txBox="1">
            <a:spLocks noChangeArrowheads="1"/>
          </p:cNvSpPr>
          <p:nvPr/>
        </p:nvSpPr>
        <p:spPr bwMode="auto">
          <a:xfrm>
            <a:off x="5521325" y="2012950"/>
            <a:ext cx="53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.VnTime" pitchFamily="34" charset="0"/>
              </a:rPr>
              <a:t>x</a:t>
            </a:r>
          </a:p>
        </p:txBody>
      </p:sp>
      <p:sp>
        <p:nvSpPr>
          <p:cNvPr id="128037" name="Text Box 37"/>
          <p:cNvSpPr txBox="1">
            <a:spLocks noChangeArrowheads="1"/>
          </p:cNvSpPr>
          <p:nvPr/>
        </p:nvSpPr>
        <p:spPr bwMode="auto">
          <a:xfrm>
            <a:off x="6781800" y="144780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latin typeface=".VnTime" pitchFamily="34" charset="0"/>
              </a:rPr>
              <a:t>X</a:t>
            </a:r>
          </a:p>
        </p:txBody>
      </p:sp>
      <p:sp>
        <p:nvSpPr>
          <p:cNvPr id="128038" name="Text Box 38"/>
          <p:cNvSpPr txBox="1">
            <a:spLocks noChangeArrowheads="1"/>
          </p:cNvSpPr>
          <p:nvPr/>
        </p:nvSpPr>
        <p:spPr bwMode="auto">
          <a:xfrm>
            <a:off x="6491288" y="1447800"/>
            <a:ext cx="129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latin typeface=".VnTime" pitchFamily="34" charset="0"/>
              </a:rPr>
              <a:t>O</a:t>
            </a:r>
          </a:p>
        </p:txBody>
      </p:sp>
      <p:sp>
        <p:nvSpPr>
          <p:cNvPr id="128039" name="Text Box 39"/>
          <p:cNvSpPr txBox="1">
            <a:spLocks noChangeArrowheads="1"/>
          </p:cNvSpPr>
          <p:nvPr/>
        </p:nvSpPr>
        <p:spPr bwMode="auto">
          <a:xfrm>
            <a:off x="6172200" y="1066800"/>
            <a:ext cx="1752600" cy="97631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latin typeface=".VnTime" pitchFamily="34" charset="0"/>
              </a:rPr>
              <a:t> </a:t>
            </a:r>
            <a:r>
              <a:rPr lang="en-US" sz="2600" b="1">
                <a:solidFill>
                  <a:schemeClr val="hlink"/>
                </a:solidFill>
                <a:latin typeface=".VnTime" pitchFamily="34" charset="0"/>
              </a:rPr>
              <a:t>§oµn thuyÒn …</a:t>
            </a:r>
          </a:p>
        </p:txBody>
      </p:sp>
      <p:sp>
        <p:nvSpPr>
          <p:cNvPr id="128040" name="Text Box 40"/>
          <p:cNvSpPr txBox="1">
            <a:spLocks noChangeArrowheads="1"/>
          </p:cNvSpPr>
          <p:nvPr/>
        </p:nvSpPr>
        <p:spPr bwMode="auto">
          <a:xfrm>
            <a:off x="6096000" y="990600"/>
            <a:ext cx="1981200" cy="159385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1"/>
                </a:solidFill>
                <a:latin typeface=".VnTime" pitchFamily="34" charset="0"/>
              </a:rPr>
              <a:t>3</a:t>
            </a:r>
          </a:p>
        </p:txBody>
      </p:sp>
      <p:sp>
        <p:nvSpPr>
          <p:cNvPr id="128041" name="Text Box 41"/>
          <p:cNvSpPr txBox="1">
            <a:spLocks noChangeArrowheads="1"/>
          </p:cNvSpPr>
          <p:nvPr/>
        </p:nvSpPr>
        <p:spPr bwMode="auto">
          <a:xfrm>
            <a:off x="8067675" y="1036638"/>
            <a:ext cx="533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.VnTime" pitchFamily="34" charset="0"/>
              </a:rPr>
              <a:t>o</a:t>
            </a:r>
          </a:p>
        </p:txBody>
      </p:sp>
      <p:sp>
        <p:nvSpPr>
          <p:cNvPr id="128042" name="Text Box 42"/>
          <p:cNvSpPr txBox="1">
            <a:spLocks noChangeArrowheads="1"/>
          </p:cNvSpPr>
          <p:nvPr/>
        </p:nvSpPr>
        <p:spPr bwMode="auto">
          <a:xfrm>
            <a:off x="8061325" y="2003425"/>
            <a:ext cx="53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.VnTime" pitchFamily="34" charset="0"/>
              </a:rPr>
              <a:t>x</a:t>
            </a:r>
          </a:p>
        </p:txBody>
      </p:sp>
      <p:sp>
        <p:nvSpPr>
          <p:cNvPr id="128043" name="Text Box 43"/>
          <p:cNvSpPr txBox="1">
            <a:spLocks noChangeArrowheads="1"/>
          </p:cNvSpPr>
          <p:nvPr/>
        </p:nvSpPr>
        <p:spPr bwMode="auto">
          <a:xfrm>
            <a:off x="1676400" y="320040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latin typeface=".VnTime" pitchFamily="34" charset="0"/>
              </a:rPr>
              <a:t>X</a:t>
            </a:r>
          </a:p>
        </p:txBody>
      </p:sp>
      <p:sp>
        <p:nvSpPr>
          <p:cNvPr id="128044" name="Text Box 44"/>
          <p:cNvSpPr txBox="1">
            <a:spLocks noChangeArrowheads="1"/>
          </p:cNvSpPr>
          <p:nvPr/>
        </p:nvSpPr>
        <p:spPr bwMode="auto">
          <a:xfrm>
            <a:off x="1371600" y="3200400"/>
            <a:ext cx="129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latin typeface=".VnTime" pitchFamily="34" charset="0"/>
              </a:rPr>
              <a:t>O</a:t>
            </a:r>
          </a:p>
        </p:txBody>
      </p:sp>
      <p:sp>
        <p:nvSpPr>
          <p:cNvPr id="128045" name="Text Box 45"/>
          <p:cNvSpPr txBox="1">
            <a:spLocks noChangeArrowheads="1"/>
          </p:cNvSpPr>
          <p:nvPr/>
        </p:nvSpPr>
        <p:spPr bwMode="auto">
          <a:xfrm>
            <a:off x="990600" y="3214688"/>
            <a:ext cx="1981200" cy="457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.VnTime" pitchFamily="34" charset="0"/>
              </a:rPr>
              <a:t>C©u h¸t …</a:t>
            </a:r>
          </a:p>
        </p:txBody>
      </p:sp>
      <p:sp>
        <p:nvSpPr>
          <p:cNvPr id="128046" name="Text Box 46"/>
          <p:cNvSpPr txBox="1">
            <a:spLocks noChangeArrowheads="1"/>
          </p:cNvSpPr>
          <p:nvPr/>
        </p:nvSpPr>
        <p:spPr bwMode="auto">
          <a:xfrm>
            <a:off x="990600" y="2819400"/>
            <a:ext cx="1981200" cy="159385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1"/>
                </a:solidFill>
                <a:latin typeface=".VnTime" pitchFamily="34" charset="0"/>
              </a:rPr>
              <a:t>4</a:t>
            </a:r>
          </a:p>
        </p:txBody>
      </p:sp>
      <p:sp>
        <p:nvSpPr>
          <p:cNvPr id="128047" name="Text Box 47"/>
          <p:cNvSpPr txBox="1">
            <a:spLocks noChangeArrowheads="1"/>
          </p:cNvSpPr>
          <p:nvPr/>
        </p:nvSpPr>
        <p:spPr bwMode="auto">
          <a:xfrm>
            <a:off x="2968625" y="2779713"/>
            <a:ext cx="533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.VnTime" pitchFamily="34" charset="0"/>
              </a:rPr>
              <a:t>o</a:t>
            </a:r>
          </a:p>
        </p:txBody>
      </p:sp>
      <p:sp>
        <p:nvSpPr>
          <p:cNvPr id="128048" name="Text Box 48"/>
          <p:cNvSpPr txBox="1">
            <a:spLocks noChangeArrowheads="1"/>
          </p:cNvSpPr>
          <p:nvPr/>
        </p:nvSpPr>
        <p:spPr bwMode="auto">
          <a:xfrm>
            <a:off x="2968625" y="3817938"/>
            <a:ext cx="533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.VnTime" pitchFamily="34" charset="0"/>
              </a:rPr>
              <a:t>x</a:t>
            </a:r>
          </a:p>
        </p:txBody>
      </p:sp>
      <p:sp>
        <p:nvSpPr>
          <p:cNvPr id="128049" name="Text Box 49"/>
          <p:cNvSpPr txBox="1">
            <a:spLocks noChangeArrowheads="1"/>
          </p:cNvSpPr>
          <p:nvPr/>
        </p:nvSpPr>
        <p:spPr bwMode="auto">
          <a:xfrm>
            <a:off x="4262438" y="3159125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latin typeface=".VnTime" pitchFamily="34" charset="0"/>
              </a:rPr>
              <a:t>X</a:t>
            </a:r>
          </a:p>
        </p:txBody>
      </p:sp>
      <p:sp>
        <p:nvSpPr>
          <p:cNvPr id="128050" name="Text Box 50"/>
          <p:cNvSpPr txBox="1">
            <a:spLocks noChangeArrowheads="1"/>
          </p:cNvSpPr>
          <p:nvPr/>
        </p:nvSpPr>
        <p:spPr bwMode="auto">
          <a:xfrm>
            <a:off x="3976688" y="3159125"/>
            <a:ext cx="129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latin typeface=".VnTime" pitchFamily="34" charset="0"/>
              </a:rPr>
              <a:t>O</a:t>
            </a:r>
          </a:p>
        </p:txBody>
      </p:sp>
      <p:sp>
        <p:nvSpPr>
          <p:cNvPr id="128051" name="Text Box 51"/>
          <p:cNvSpPr txBox="1">
            <a:spLocks noChangeArrowheads="1"/>
          </p:cNvSpPr>
          <p:nvPr/>
        </p:nvSpPr>
        <p:spPr bwMode="auto">
          <a:xfrm>
            <a:off x="3657600" y="3200400"/>
            <a:ext cx="1828800" cy="51911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hlink"/>
                </a:solidFill>
                <a:latin typeface=".VnTime" pitchFamily="34" charset="0"/>
              </a:rPr>
              <a:t>Ta h¸t…</a:t>
            </a:r>
          </a:p>
        </p:txBody>
      </p:sp>
      <p:sp>
        <p:nvSpPr>
          <p:cNvPr id="128052" name="Text Box 52"/>
          <p:cNvSpPr txBox="1">
            <a:spLocks noChangeArrowheads="1"/>
          </p:cNvSpPr>
          <p:nvPr/>
        </p:nvSpPr>
        <p:spPr bwMode="auto">
          <a:xfrm>
            <a:off x="3505200" y="2825750"/>
            <a:ext cx="2057400" cy="159385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1"/>
                </a:solidFill>
                <a:latin typeface=".VnTime" pitchFamily="34" charset="0"/>
              </a:rPr>
              <a:t>5</a:t>
            </a:r>
          </a:p>
        </p:txBody>
      </p:sp>
      <p:sp>
        <p:nvSpPr>
          <p:cNvPr id="128053" name="Text Box 53"/>
          <p:cNvSpPr txBox="1">
            <a:spLocks noChangeArrowheads="1"/>
          </p:cNvSpPr>
          <p:nvPr/>
        </p:nvSpPr>
        <p:spPr bwMode="auto">
          <a:xfrm>
            <a:off x="5486400" y="2743200"/>
            <a:ext cx="685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.VnTime" pitchFamily="34" charset="0"/>
              </a:rPr>
              <a:t>o</a:t>
            </a:r>
          </a:p>
        </p:txBody>
      </p:sp>
      <p:sp>
        <p:nvSpPr>
          <p:cNvPr id="128054" name="Text Box 54"/>
          <p:cNvSpPr txBox="1">
            <a:spLocks noChangeArrowheads="1"/>
          </p:cNvSpPr>
          <p:nvPr/>
        </p:nvSpPr>
        <p:spPr bwMode="auto">
          <a:xfrm>
            <a:off x="5486400" y="3962400"/>
            <a:ext cx="53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.VnTime" pitchFamily="34" charset="0"/>
              </a:rPr>
              <a:t>x</a:t>
            </a:r>
          </a:p>
        </p:txBody>
      </p:sp>
      <p:sp>
        <p:nvSpPr>
          <p:cNvPr id="128055" name="Text Box 55"/>
          <p:cNvSpPr txBox="1">
            <a:spLocks noChangeArrowheads="1"/>
          </p:cNvSpPr>
          <p:nvPr/>
        </p:nvSpPr>
        <p:spPr bwMode="auto">
          <a:xfrm>
            <a:off x="6823075" y="320040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latin typeface=".VnTime" pitchFamily="34" charset="0"/>
              </a:rPr>
              <a:t>X</a:t>
            </a:r>
          </a:p>
        </p:txBody>
      </p:sp>
      <p:sp>
        <p:nvSpPr>
          <p:cNvPr id="128056" name="Text Box 56"/>
          <p:cNvSpPr txBox="1">
            <a:spLocks noChangeArrowheads="1"/>
          </p:cNvSpPr>
          <p:nvPr/>
        </p:nvSpPr>
        <p:spPr bwMode="auto">
          <a:xfrm>
            <a:off x="6553200" y="3200400"/>
            <a:ext cx="129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latin typeface=".VnTime" pitchFamily="34" charset="0"/>
              </a:rPr>
              <a:t>O</a:t>
            </a:r>
          </a:p>
        </p:txBody>
      </p:sp>
      <p:sp>
        <p:nvSpPr>
          <p:cNvPr id="128057" name="Text Box 57"/>
          <p:cNvSpPr txBox="1">
            <a:spLocks noChangeArrowheads="1"/>
          </p:cNvSpPr>
          <p:nvPr/>
        </p:nvSpPr>
        <p:spPr bwMode="auto">
          <a:xfrm>
            <a:off x="6248400" y="2971800"/>
            <a:ext cx="1619250" cy="8223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hlink"/>
                </a:solidFill>
                <a:latin typeface=".VnTime" pitchFamily="34" charset="0"/>
              </a:rPr>
              <a:t>Gâ thuyÒn…</a:t>
            </a:r>
          </a:p>
        </p:txBody>
      </p:sp>
      <p:sp>
        <p:nvSpPr>
          <p:cNvPr id="128058" name="Text Box 58"/>
          <p:cNvSpPr txBox="1">
            <a:spLocks noChangeArrowheads="1"/>
          </p:cNvSpPr>
          <p:nvPr/>
        </p:nvSpPr>
        <p:spPr bwMode="auto">
          <a:xfrm>
            <a:off x="6096000" y="2819400"/>
            <a:ext cx="2057400" cy="159385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1"/>
                </a:solidFill>
                <a:latin typeface=".VnTime" pitchFamily="34" charset="0"/>
              </a:rPr>
              <a:t>6</a:t>
            </a:r>
          </a:p>
        </p:txBody>
      </p:sp>
      <p:sp>
        <p:nvSpPr>
          <p:cNvPr id="128059" name="Text Box 59"/>
          <p:cNvSpPr txBox="1">
            <a:spLocks noChangeArrowheads="1"/>
          </p:cNvSpPr>
          <p:nvPr/>
        </p:nvSpPr>
        <p:spPr bwMode="auto">
          <a:xfrm>
            <a:off x="8077200" y="2770188"/>
            <a:ext cx="533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.VnTime" pitchFamily="34" charset="0"/>
              </a:rPr>
              <a:t>o</a:t>
            </a:r>
          </a:p>
        </p:txBody>
      </p:sp>
      <p:sp>
        <p:nvSpPr>
          <p:cNvPr id="128060" name="Text Box 60"/>
          <p:cNvSpPr txBox="1">
            <a:spLocks noChangeArrowheads="1"/>
          </p:cNvSpPr>
          <p:nvPr/>
        </p:nvSpPr>
        <p:spPr bwMode="auto">
          <a:xfrm>
            <a:off x="8077200" y="3740150"/>
            <a:ext cx="53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.VnTime" pitchFamily="34" charset="0"/>
              </a:rPr>
              <a:t>x</a:t>
            </a:r>
          </a:p>
        </p:txBody>
      </p:sp>
      <p:sp>
        <p:nvSpPr>
          <p:cNvPr id="128061" name="Text Box 61"/>
          <p:cNvSpPr txBox="1">
            <a:spLocks noChangeArrowheads="1"/>
          </p:cNvSpPr>
          <p:nvPr/>
        </p:nvSpPr>
        <p:spPr bwMode="auto">
          <a:xfrm>
            <a:off x="1692275" y="5049838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latin typeface=".VnTime" pitchFamily="34" charset="0"/>
              </a:rPr>
              <a:t>X</a:t>
            </a:r>
          </a:p>
        </p:txBody>
      </p:sp>
      <p:sp>
        <p:nvSpPr>
          <p:cNvPr id="128062" name="Text Box 62"/>
          <p:cNvSpPr txBox="1">
            <a:spLocks noChangeArrowheads="1"/>
          </p:cNvSpPr>
          <p:nvPr/>
        </p:nvSpPr>
        <p:spPr bwMode="auto">
          <a:xfrm>
            <a:off x="1392238" y="5057775"/>
            <a:ext cx="129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latin typeface=".VnTime" pitchFamily="34" charset="0"/>
              </a:rPr>
              <a:t>O</a:t>
            </a:r>
          </a:p>
        </p:txBody>
      </p:sp>
      <p:sp>
        <p:nvSpPr>
          <p:cNvPr id="128063" name="Text Box 63"/>
          <p:cNvSpPr txBox="1">
            <a:spLocks noChangeArrowheads="1"/>
          </p:cNvSpPr>
          <p:nvPr/>
        </p:nvSpPr>
        <p:spPr bwMode="auto">
          <a:xfrm>
            <a:off x="971550" y="5043488"/>
            <a:ext cx="1981200" cy="9461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hlink"/>
                </a:solidFill>
                <a:latin typeface=".VnTime" pitchFamily="34" charset="0"/>
              </a:rPr>
              <a:t>BiÓn cho ta …</a:t>
            </a:r>
          </a:p>
        </p:txBody>
      </p:sp>
      <p:sp>
        <p:nvSpPr>
          <p:cNvPr id="128064" name="Text Box 64"/>
          <p:cNvSpPr txBox="1">
            <a:spLocks noChangeArrowheads="1"/>
          </p:cNvSpPr>
          <p:nvPr/>
        </p:nvSpPr>
        <p:spPr bwMode="auto">
          <a:xfrm>
            <a:off x="990600" y="4648200"/>
            <a:ext cx="1981200" cy="159385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1"/>
                </a:solidFill>
                <a:latin typeface=".VnTime" pitchFamily="34" charset="0"/>
              </a:rPr>
              <a:t>7</a:t>
            </a:r>
          </a:p>
        </p:txBody>
      </p:sp>
      <p:sp>
        <p:nvSpPr>
          <p:cNvPr id="128065" name="Text Box 65"/>
          <p:cNvSpPr txBox="1">
            <a:spLocks noChangeArrowheads="1"/>
          </p:cNvSpPr>
          <p:nvPr/>
        </p:nvSpPr>
        <p:spPr bwMode="auto">
          <a:xfrm>
            <a:off x="2965450" y="4625975"/>
            <a:ext cx="53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.VnTime" pitchFamily="34" charset="0"/>
              </a:rPr>
              <a:t>o</a:t>
            </a:r>
          </a:p>
        </p:txBody>
      </p:sp>
      <p:sp>
        <p:nvSpPr>
          <p:cNvPr id="128066" name="Text Box 66"/>
          <p:cNvSpPr txBox="1">
            <a:spLocks noChangeArrowheads="1"/>
          </p:cNvSpPr>
          <p:nvPr/>
        </p:nvSpPr>
        <p:spPr bwMode="auto">
          <a:xfrm>
            <a:off x="2943225" y="5597525"/>
            <a:ext cx="53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.VnTime" pitchFamily="34" charset="0"/>
              </a:rPr>
              <a:t>x</a:t>
            </a:r>
          </a:p>
        </p:txBody>
      </p:sp>
      <p:sp>
        <p:nvSpPr>
          <p:cNvPr id="128067" name="Text Box 67"/>
          <p:cNvSpPr txBox="1">
            <a:spLocks noChangeArrowheads="1"/>
          </p:cNvSpPr>
          <p:nvPr/>
        </p:nvSpPr>
        <p:spPr bwMode="auto">
          <a:xfrm>
            <a:off x="4295775" y="5068888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latin typeface=".VnTime" pitchFamily="34" charset="0"/>
              </a:rPr>
              <a:t>X</a:t>
            </a:r>
          </a:p>
        </p:txBody>
      </p:sp>
      <p:sp>
        <p:nvSpPr>
          <p:cNvPr id="128068" name="Text Box 68"/>
          <p:cNvSpPr txBox="1">
            <a:spLocks noChangeArrowheads="1"/>
          </p:cNvSpPr>
          <p:nvPr/>
        </p:nvSpPr>
        <p:spPr bwMode="auto">
          <a:xfrm>
            <a:off x="3997325" y="5068888"/>
            <a:ext cx="129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latin typeface=".VnTime" pitchFamily="34" charset="0"/>
              </a:rPr>
              <a:t>O</a:t>
            </a:r>
          </a:p>
        </p:txBody>
      </p:sp>
      <p:sp>
        <p:nvSpPr>
          <p:cNvPr id="128069" name="Text Box 69"/>
          <p:cNvSpPr txBox="1">
            <a:spLocks noChangeArrowheads="1"/>
          </p:cNvSpPr>
          <p:nvPr/>
        </p:nvSpPr>
        <p:spPr bwMode="auto">
          <a:xfrm>
            <a:off x="3733800" y="4724400"/>
            <a:ext cx="1619250" cy="94615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0000"/>
                </a:solidFill>
                <a:latin typeface=".VnTime" pitchFamily="34" charset="0"/>
              </a:rPr>
              <a:t>Nu«i lín …</a:t>
            </a:r>
          </a:p>
        </p:txBody>
      </p:sp>
      <p:sp>
        <p:nvSpPr>
          <p:cNvPr id="128070" name="Text Box 70"/>
          <p:cNvSpPr txBox="1">
            <a:spLocks noChangeArrowheads="1"/>
          </p:cNvSpPr>
          <p:nvPr/>
        </p:nvSpPr>
        <p:spPr bwMode="auto">
          <a:xfrm>
            <a:off x="3352800" y="4648200"/>
            <a:ext cx="2128838" cy="159385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1"/>
                </a:solidFill>
                <a:latin typeface=".VnTime" pitchFamily="34" charset="0"/>
              </a:rPr>
              <a:t>8</a:t>
            </a:r>
          </a:p>
        </p:txBody>
      </p:sp>
      <p:sp>
        <p:nvSpPr>
          <p:cNvPr id="128071" name="Text Box 71"/>
          <p:cNvSpPr txBox="1">
            <a:spLocks noChangeArrowheads="1"/>
          </p:cNvSpPr>
          <p:nvPr/>
        </p:nvSpPr>
        <p:spPr bwMode="auto">
          <a:xfrm>
            <a:off x="5486400" y="4627563"/>
            <a:ext cx="533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.VnTime" pitchFamily="34" charset="0"/>
              </a:rPr>
              <a:t>o</a:t>
            </a:r>
          </a:p>
        </p:txBody>
      </p:sp>
      <p:sp>
        <p:nvSpPr>
          <p:cNvPr id="128072" name="Text Box 72"/>
          <p:cNvSpPr txBox="1">
            <a:spLocks noChangeArrowheads="1"/>
          </p:cNvSpPr>
          <p:nvPr/>
        </p:nvSpPr>
        <p:spPr bwMode="auto">
          <a:xfrm>
            <a:off x="5486400" y="5554663"/>
            <a:ext cx="533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.VnTime" pitchFamily="34" charset="0"/>
              </a:rPr>
              <a:t>x</a:t>
            </a:r>
          </a:p>
        </p:txBody>
      </p:sp>
      <p:sp>
        <p:nvSpPr>
          <p:cNvPr id="128073" name="Text Box 73"/>
          <p:cNvSpPr txBox="1">
            <a:spLocks noChangeArrowheads="1"/>
          </p:cNvSpPr>
          <p:nvPr/>
        </p:nvSpPr>
        <p:spPr bwMode="auto">
          <a:xfrm>
            <a:off x="6781800" y="5029200"/>
            <a:ext cx="685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latin typeface=".VnTime" pitchFamily="34" charset="0"/>
              </a:rPr>
              <a:t>X</a:t>
            </a:r>
          </a:p>
        </p:txBody>
      </p:sp>
      <p:sp>
        <p:nvSpPr>
          <p:cNvPr id="128074" name="Text Box 74"/>
          <p:cNvSpPr txBox="1">
            <a:spLocks noChangeArrowheads="1"/>
          </p:cNvSpPr>
          <p:nvPr/>
        </p:nvSpPr>
        <p:spPr bwMode="auto">
          <a:xfrm>
            <a:off x="6477000" y="5029200"/>
            <a:ext cx="129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>
                <a:solidFill>
                  <a:schemeClr val="bg1"/>
                </a:solidFill>
                <a:latin typeface=".VnTime" pitchFamily="34" charset="0"/>
              </a:rPr>
              <a:t>O</a:t>
            </a:r>
          </a:p>
        </p:txBody>
      </p:sp>
      <p:sp>
        <p:nvSpPr>
          <p:cNvPr id="128075" name="Text Box 75"/>
          <p:cNvSpPr txBox="1">
            <a:spLocks noChangeArrowheads="1"/>
          </p:cNvSpPr>
          <p:nvPr/>
        </p:nvSpPr>
        <p:spPr bwMode="auto">
          <a:xfrm>
            <a:off x="6172200" y="5043488"/>
            <a:ext cx="1828800" cy="519112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hlink"/>
                </a:solidFill>
                <a:latin typeface=".VnTime" pitchFamily="34" charset="0"/>
              </a:rPr>
              <a:t>M¾t c¸ …</a:t>
            </a:r>
          </a:p>
        </p:txBody>
      </p:sp>
      <p:sp>
        <p:nvSpPr>
          <p:cNvPr id="128076" name="Text Box 76"/>
          <p:cNvSpPr txBox="1">
            <a:spLocks noChangeArrowheads="1"/>
          </p:cNvSpPr>
          <p:nvPr/>
        </p:nvSpPr>
        <p:spPr bwMode="auto">
          <a:xfrm>
            <a:off x="6019800" y="4648200"/>
            <a:ext cx="2057400" cy="159385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100000">
                <a:srgbClr val="66FF33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600" b="1">
                <a:solidFill>
                  <a:schemeClr val="bg1"/>
                </a:solidFill>
                <a:latin typeface=".VnTime" pitchFamily="34" charset="0"/>
              </a:rPr>
              <a:t>9</a:t>
            </a:r>
          </a:p>
        </p:txBody>
      </p:sp>
      <p:sp>
        <p:nvSpPr>
          <p:cNvPr id="128077" name="Text Box 77"/>
          <p:cNvSpPr txBox="1">
            <a:spLocks noChangeArrowheads="1"/>
          </p:cNvSpPr>
          <p:nvPr/>
        </p:nvSpPr>
        <p:spPr bwMode="auto">
          <a:xfrm>
            <a:off x="8064500" y="4618038"/>
            <a:ext cx="533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.VnTime" pitchFamily="34" charset="0"/>
              </a:rPr>
              <a:t>o</a:t>
            </a:r>
          </a:p>
        </p:txBody>
      </p:sp>
      <p:sp>
        <p:nvSpPr>
          <p:cNvPr id="128078" name="Text Box 78"/>
          <p:cNvSpPr txBox="1">
            <a:spLocks noChangeArrowheads="1"/>
          </p:cNvSpPr>
          <p:nvPr/>
        </p:nvSpPr>
        <p:spPr bwMode="auto">
          <a:xfrm>
            <a:off x="8042275" y="5554663"/>
            <a:ext cx="5334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.VnTime" pitchFamily="34" charset="0"/>
              </a:rPr>
              <a:t>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8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8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" dur="2000"/>
                                        <p:tgtEl>
                                          <p:spTgt spid="128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8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128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8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28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8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28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8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8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8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8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8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8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28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8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8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8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3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8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0" dur="2000"/>
                                        <p:tgtEl>
                                          <p:spTgt spid="128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8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" dur="1000"/>
                                        <p:tgtEl>
                                          <p:spTgt spid="128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8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8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8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28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8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8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8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3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8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28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8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28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8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8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28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3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8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8" dur="2000"/>
                                        <p:tgtEl>
                                          <p:spTgt spid="128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8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3" dur="1000"/>
                                        <p:tgtEl>
                                          <p:spTgt spid="128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28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28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28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28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8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8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8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4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28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5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28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28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28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28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28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28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28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6" dur="2000"/>
                                        <p:tgtEl>
                                          <p:spTgt spid="128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8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1" dur="1000"/>
                                        <p:tgtEl>
                                          <p:spTgt spid="128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4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280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28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28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28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28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28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28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4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8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5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128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28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128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28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28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28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48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28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4" dur="2000"/>
                                        <p:tgtEl>
                                          <p:spTgt spid="128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8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9" dur="1000"/>
                                        <p:tgtEl>
                                          <p:spTgt spid="128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5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28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128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128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128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28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28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128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53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28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5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128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28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128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28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28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28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5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28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02" dur="2000"/>
                                        <p:tgtEl>
                                          <p:spTgt spid="128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8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7" dur="1000"/>
                                        <p:tgtEl>
                                          <p:spTgt spid="128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5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128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28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28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128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000"/>
                            </p:stCondLst>
                            <p:childTnLst>
                              <p:par>
                                <p:cTn id="2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28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28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128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59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28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5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28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28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128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8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8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8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60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28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40" dur="2000"/>
                                        <p:tgtEl>
                                          <p:spTgt spid="128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8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5" dur="1000"/>
                                        <p:tgtEl>
                                          <p:spTgt spid="128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64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128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28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128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128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28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28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128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65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28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5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28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128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128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1000"/>
                            </p:stCondLst>
                            <p:childTnLst>
                              <p:par>
                                <p:cTn id="26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128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128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128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66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28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78" dur="2000"/>
                                        <p:tgtEl>
                                          <p:spTgt spid="128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000"/>
                            </p:stCondLst>
                            <p:childTnLst>
                              <p:par>
                                <p:cTn id="28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3" dur="1000"/>
                                        <p:tgtEl>
                                          <p:spTgt spid="12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70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28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28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128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1280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128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128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12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71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128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5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128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28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4" dur="1000"/>
                                        <p:tgtEl>
                                          <p:spTgt spid="1280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1000"/>
                            </p:stCondLst>
                            <p:childTnLst>
                              <p:par>
                                <p:cTn id="30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128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128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12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72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128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6" dur="2000"/>
                                        <p:tgtEl>
                                          <p:spTgt spid="128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2000"/>
                            </p:stCondLst>
                            <p:childTnLst>
                              <p:par>
                                <p:cTn id="31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1" dur="1000"/>
                                        <p:tgtEl>
                                          <p:spTgt spid="128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76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28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128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128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1000"/>
                                        <p:tgtEl>
                                          <p:spTgt spid="128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28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28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128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77"/>
                  </p:tgtEl>
                </p:cond>
              </p:nextCondLst>
            </p:seq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128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55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128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128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2" dur="1000"/>
                                        <p:tgtEl>
                                          <p:spTgt spid="128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128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128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9" dur="1000"/>
                                        <p:tgtEl>
                                          <p:spTgt spid="128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078"/>
                  </p:tgtEl>
                </p:cond>
              </p:nextCondLst>
            </p:seq>
          </p:childTnLst>
        </p:cTn>
      </p:par>
    </p:tnLst>
    <p:bldLst>
      <p:bldP spid="128025" grpId="0"/>
      <p:bldP spid="128026" grpId="0"/>
      <p:bldP spid="128027" grpId="0" animBg="1"/>
      <p:bldP spid="128027" grpId="1" animBg="1"/>
      <p:bldP spid="128027" grpId="2" animBg="1"/>
      <p:bldP spid="128028" grpId="0" animBg="1"/>
      <p:bldP spid="128031" grpId="0"/>
      <p:bldP spid="128032" grpId="0"/>
      <p:bldP spid="128033" grpId="0" animBg="1"/>
      <p:bldP spid="128033" grpId="1" animBg="1"/>
      <p:bldP spid="128033" grpId="2" animBg="1"/>
      <p:bldP spid="128034" grpId="0" animBg="1"/>
      <p:bldP spid="128037" grpId="0"/>
      <p:bldP spid="128038" grpId="0"/>
      <p:bldP spid="128039" grpId="0" animBg="1"/>
      <p:bldP spid="128039" grpId="1" animBg="1"/>
      <p:bldP spid="128039" grpId="2" animBg="1"/>
      <p:bldP spid="128040" grpId="0" animBg="1"/>
      <p:bldP spid="128043" grpId="0"/>
      <p:bldP spid="128044" grpId="0"/>
      <p:bldP spid="128045" grpId="0" animBg="1"/>
      <p:bldP spid="128045" grpId="1" animBg="1"/>
      <p:bldP spid="128045" grpId="2" animBg="1"/>
      <p:bldP spid="128046" grpId="0" animBg="1"/>
      <p:bldP spid="128049" grpId="0"/>
      <p:bldP spid="128050" grpId="0"/>
      <p:bldP spid="128051" grpId="0" animBg="1"/>
      <p:bldP spid="128051" grpId="1" animBg="1"/>
      <p:bldP spid="128051" grpId="2" animBg="1"/>
      <p:bldP spid="128052" grpId="0" animBg="1"/>
      <p:bldP spid="128055" grpId="0"/>
      <p:bldP spid="128056" grpId="0"/>
      <p:bldP spid="128057" grpId="0" animBg="1"/>
      <p:bldP spid="128057" grpId="1" animBg="1"/>
      <p:bldP spid="128057" grpId="2" animBg="1"/>
      <p:bldP spid="128058" grpId="0" animBg="1"/>
      <p:bldP spid="128061" grpId="0"/>
      <p:bldP spid="128062" grpId="0"/>
      <p:bldP spid="128063" grpId="0" animBg="1"/>
      <p:bldP spid="128063" grpId="1" animBg="1"/>
      <p:bldP spid="128063" grpId="2" animBg="1"/>
      <p:bldP spid="128064" grpId="0" animBg="1"/>
      <p:bldP spid="128067" grpId="0"/>
      <p:bldP spid="128068" grpId="0"/>
      <p:bldP spid="128069" grpId="0" animBg="1"/>
      <p:bldP spid="128069" grpId="1" animBg="1"/>
      <p:bldP spid="128069" grpId="2" animBg="1"/>
      <p:bldP spid="128070" grpId="0" animBg="1"/>
      <p:bldP spid="128073" grpId="0"/>
      <p:bldP spid="128074" grpId="0"/>
      <p:bldP spid="128075" grpId="0" animBg="1"/>
      <p:bldP spid="128075" grpId="1" animBg="1"/>
      <p:bldP spid="128075" grpId="2" animBg="1"/>
      <p:bldP spid="12807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002108bg3md5r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683" name="Picture 3" descr="blumenpflanzen0404am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3886200"/>
            <a:ext cx="1219200" cy="1139825"/>
          </a:xfrm>
          <a:prstGeom prst="rect">
            <a:avLst/>
          </a:prstGeom>
          <a:noFill/>
        </p:spPr>
      </p:pic>
      <p:pic>
        <p:nvPicPr>
          <p:cNvPr id="71684" name="Picture 4" descr="HinhDongLoGo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4800" y="4343400"/>
            <a:ext cx="866775" cy="1247775"/>
          </a:xfrm>
          <a:prstGeom prst="rect">
            <a:avLst/>
          </a:prstGeom>
          <a:noFill/>
        </p:spPr>
      </p:pic>
      <p:pic>
        <p:nvPicPr>
          <p:cNvPr id="71685" name="Picture 5" descr="HinhDongLoGo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3810000"/>
            <a:ext cx="866775" cy="1247775"/>
          </a:xfrm>
          <a:prstGeom prst="rect">
            <a:avLst/>
          </a:prstGeom>
          <a:noFill/>
        </p:spPr>
      </p:pic>
      <p:pic>
        <p:nvPicPr>
          <p:cNvPr id="71686" name="Picture 6" descr="HinhDongLoGo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3962400"/>
            <a:ext cx="866775" cy="942975"/>
          </a:xfrm>
          <a:prstGeom prst="rect">
            <a:avLst/>
          </a:prstGeom>
          <a:noFill/>
        </p:spPr>
      </p:pic>
      <p:pic>
        <p:nvPicPr>
          <p:cNvPr id="71687" name="Picture 7" descr="HinhDongLoGo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3733800"/>
            <a:ext cx="866775" cy="866775"/>
          </a:xfrm>
          <a:prstGeom prst="rect">
            <a:avLst/>
          </a:prstGeom>
          <a:noFill/>
        </p:spPr>
      </p:pic>
      <p:pic>
        <p:nvPicPr>
          <p:cNvPr id="71688" name="Picture 8" descr="HinhDongLoGo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1400" y="5029200"/>
            <a:ext cx="866775" cy="1247775"/>
          </a:xfrm>
          <a:prstGeom prst="rect">
            <a:avLst/>
          </a:prstGeom>
          <a:noFill/>
        </p:spPr>
      </p:pic>
      <p:pic>
        <p:nvPicPr>
          <p:cNvPr id="71689" name="Picture 9" descr="HinhDongLoGo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4419600"/>
            <a:ext cx="866775" cy="1247775"/>
          </a:xfrm>
          <a:prstGeom prst="rect">
            <a:avLst/>
          </a:prstGeom>
          <a:noFill/>
        </p:spPr>
      </p:pic>
      <p:pic>
        <p:nvPicPr>
          <p:cNvPr id="71690" name="Picture 10" descr="HinhDongLoGo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5229225"/>
            <a:ext cx="866775" cy="942975"/>
          </a:xfrm>
          <a:prstGeom prst="rect">
            <a:avLst/>
          </a:prstGeom>
          <a:noFill/>
        </p:spPr>
      </p:pic>
      <p:pic>
        <p:nvPicPr>
          <p:cNvPr id="71691" name="Picture 11" descr="HinhDongLoGo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8600" y="5181600"/>
            <a:ext cx="866775" cy="1247775"/>
          </a:xfrm>
          <a:prstGeom prst="rect">
            <a:avLst/>
          </a:prstGeom>
          <a:noFill/>
        </p:spPr>
      </p:pic>
      <p:pic>
        <p:nvPicPr>
          <p:cNvPr id="71692" name="Picture 12" descr="HinhDongLoGo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9000" y="3505200"/>
            <a:ext cx="638175" cy="790575"/>
          </a:xfrm>
          <a:prstGeom prst="rect">
            <a:avLst/>
          </a:prstGeom>
          <a:noFill/>
        </p:spPr>
      </p:pic>
      <p:pic>
        <p:nvPicPr>
          <p:cNvPr id="71693" name="Picture 13" descr="HinhDongLoGo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7225" y="4876800"/>
            <a:ext cx="866775" cy="1247775"/>
          </a:xfrm>
          <a:prstGeom prst="rect">
            <a:avLst/>
          </a:prstGeom>
          <a:noFill/>
        </p:spPr>
      </p:pic>
      <p:pic>
        <p:nvPicPr>
          <p:cNvPr id="71694" name="Picture 14" descr="2zrm4cngm71qz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152400"/>
            <a:ext cx="2743200" cy="1343025"/>
          </a:xfrm>
          <a:prstGeom prst="rect">
            <a:avLst/>
          </a:prstGeom>
          <a:noFill/>
        </p:spPr>
      </p:pic>
      <p:pic>
        <p:nvPicPr>
          <p:cNvPr id="71695" name="Picture 15" descr="2zrm4cngm71qz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990600"/>
            <a:ext cx="2743200" cy="1343025"/>
          </a:xfrm>
          <a:prstGeom prst="rect">
            <a:avLst/>
          </a:prstGeom>
          <a:noFill/>
        </p:spPr>
      </p:pic>
      <p:pic>
        <p:nvPicPr>
          <p:cNvPr id="71696" name="Picture 16" descr="HinhDongLoGo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1825" y="4010025"/>
            <a:ext cx="866775" cy="1247775"/>
          </a:xfrm>
          <a:prstGeom prst="rect">
            <a:avLst/>
          </a:prstGeom>
          <a:noFill/>
        </p:spPr>
      </p:pic>
      <p:pic>
        <p:nvPicPr>
          <p:cNvPr id="71697" name="Picture 17" descr="HinhDongLoGo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5225" y="3248025"/>
            <a:ext cx="866775" cy="1247775"/>
          </a:xfrm>
          <a:prstGeom prst="rect">
            <a:avLst/>
          </a:prstGeom>
          <a:noFill/>
        </p:spPr>
      </p:pic>
      <p:pic>
        <p:nvPicPr>
          <p:cNvPr id="71698" name="Picture 18" descr="HinhDongLoGo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2743200"/>
            <a:ext cx="866775" cy="942975"/>
          </a:xfrm>
          <a:prstGeom prst="rect">
            <a:avLst/>
          </a:prstGeom>
          <a:noFill/>
        </p:spPr>
      </p:pic>
      <p:pic>
        <p:nvPicPr>
          <p:cNvPr id="71699" name="Picture 19" descr="HinhDongLoGo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48225" y="3276600"/>
            <a:ext cx="866775" cy="1247775"/>
          </a:xfrm>
          <a:prstGeom prst="rect">
            <a:avLst/>
          </a:prstGeom>
          <a:noFill/>
        </p:spPr>
      </p:pic>
      <p:pic>
        <p:nvPicPr>
          <p:cNvPr id="71700" name="Picture 20" descr="HinhDongLoGo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91025" y="5229225"/>
            <a:ext cx="866775" cy="942975"/>
          </a:xfrm>
          <a:prstGeom prst="rect">
            <a:avLst/>
          </a:prstGeom>
          <a:noFill/>
        </p:spPr>
      </p:pic>
      <p:pic>
        <p:nvPicPr>
          <p:cNvPr id="71701" name="Picture 21" descr="HinhDongLoGo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14825" y="4010025"/>
            <a:ext cx="866775" cy="1247775"/>
          </a:xfrm>
          <a:prstGeom prst="rect">
            <a:avLst/>
          </a:prstGeom>
          <a:noFill/>
        </p:spPr>
      </p:pic>
      <p:pic>
        <p:nvPicPr>
          <p:cNvPr id="71702" name="Picture 22" descr="HinhDongLoGo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52825" y="5076825"/>
            <a:ext cx="866775" cy="1247775"/>
          </a:xfrm>
          <a:prstGeom prst="rect">
            <a:avLst/>
          </a:prstGeom>
          <a:noFill/>
        </p:spPr>
      </p:pic>
      <p:pic>
        <p:nvPicPr>
          <p:cNvPr id="71703" name="Picture 23" descr="HinhDongLoGo1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09825" y="5076825"/>
            <a:ext cx="866775" cy="1247775"/>
          </a:xfrm>
          <a:prstGeom prst="rect">
            <a:avLst/>
          </a:prstGeom>
          <a:noFill/>
        </p:spPr>
      </p:pic>
      <p:sp>
        <p:nvSpPr>
          <p:cNvPr id="71704" name="AutoShape 24"/>
          <p:cNvSpPr>
            <a:spLocks noChangeArrowheads="1"/>
          </p:cNvSpPr>
          <p:nvPr/>
        </p:nvSpPr>
        <p:spPr bwMode="auto">
          <a:xfrm>
            <a:off x="2681288" y="304800"/>
            <a:ext cx="3886200" cy="3200400"/>
          </a:xfrm>
          <a:prstGeom prst="verticalScroll">
            <a:avLst>
              <a:gd name="adj" fmla="val 12500"/>
            </a:avLst>
          </a:prstGeom>
          <a:solidFill>
            <a:srgbClr val="0000FF"/>
          </a:solidFill>
          <a:ln w="7620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7200" b="1">
                <a:solidFill>
                  <a:schemeClr val="bg1"/>
                </a:solidFill>
              </a:rPr>
              <a:t>Thông</a:t>
            </a:r>
          </a:p>
          <a:p>
            <a:pPr algn="ctr"/>
            <a:r>
              <a:rPr lang="en-US" sz="7200" b="1">
                <a:solidFill>
                  <a:schemeClr val="bg1"/>
                </a:solidFill>
              </a:rPr>
              <a:t>điệp</a:t>
            </a:r>
          </a:p>
        </p:txBody>
      </p:sp>
      <p:pic>
        <p:nvPicPr>
          <p:cNvPr id="71707" name="Picture 2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" y="762000"/>
            <a:ext cx="2057400" cy="5486400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71708" name="Picture 2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0" y="685800"/>
            <a:ext cx="1981200" cy="5715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06851" name="Picture 4" descr="Picture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57188"/>
            <a:ext cx="8229600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853" name="AutoShape 5"/>
          <p:cNvSpPr>
            <a:spLocks noChangeArrowheads="1"/>
          </p:cNvSpPr>
          <p:nvPr/>
        </p:nvSpPr>
        <p:spPr bwMode="auto">
          <a:xfrm>
            <a:off x="1981200" y="1828800"/>
            <a:ext cx="4953000" cy="1143000"/>
          </a:xfrm>
          <a:prstGeom prst="flowChartDecision">
            <a:avLst/>
          </a:prstGeom>
          <a:solidFill>
            <a:srgbClr val="FFFF00"/>
          </a:solidFill>
          <a:ln w="762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1800"/>
          </a:p>
        </p:txBody>
      </p:sp>
      <p:sp>
        <p:nvSpPr>
          <p:cNvPr id="206854" name="WordArt 6"/>
          <p:cNvSpPr>
            <a:spLocks noChangeArrowheads="1" noChangeShapeType="1" noTextEdit="1"/>
          </p:cNvSpPr>
          <p:nvPr/>
        </p:nvSpPr>
        <p:spPr bwMode="auto">
          <a:xfrm>
            <a:off x="3505200" y="2057400"/>
            <a:ext cx="1914525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32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LỊCH SỬ</a:t>
            </a:r>
          </a:p>
        </p:txBody>
      </p:sp>
      <p:sp>
        <p:nvSpPr>
          <p:cNvPr id="206856" name="Rectangle 8"/>
          <p:cNvSpPr>
            <a:spLocks noChangeArrowheads="1"/>
          </p:cNvSpPr>
          <p:nvPr/>
        </p:nvSpPr>
        <p:spPr bwMode="auto">
          <a:xfrm>
            <a:off x="1143000" y="3352800"/>
            <a:ext cx="6553200" cy="1219200"/>
          </a:xfrm>
          <a:prstGeom prst="rect">
            <a:avLst/>
          </a:prstGeom>
          <a:solidFill>
            <a:srgbClr val="009900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9900"/>
            </a:extrusionClr>
          </a:sp3d>
        </p:spPr>
        <p:txBody>
          <a:bodyPr wrap="none" anchor="ctr">
            <a:flatTx/>
          </a:bodyPr>
          <a:lstStyle/>
          <a:p>
            <a:pPr algn="ctr" eaLnBrk="0" hangingPunct="0"/>
            <a:endParaRPr lang="en-US" sz="1800"/>
          </a:p>
        </p:txBody>
      </p:sp>
      <p:sp>
        <p:nvSpPr>
          <p:cNvPr id="206857" name="WordArt 9"/>
          <p:cNvSpPr>
            <a:spLocks noChangeArrowheads="1" noChangeShapeType="1" noTextEdit="1"/>
          </p:cNvSpPr>
          <p:nvPr/>
        </p:nvSpPr>
        <p:spPr bwMode="auto">
          <a:xfrm>
            <a:off x="1447800" y="3429000"/>
            <a:ext cx="6096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9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</a:sp3d>
          </a:bodyPr>
          <a:lstStyle/>
          <a:p>
            <a:pPr algn="ctr"/>
            <a:r>
              <a:rPr lang="en-US" sz="28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ÔN TẬP</a:t>
            </a:r>
          </a:p>
        </p:txBody>
      </p:sp>
      <p:pic>
        <p:nvPicPr>
          <p:cNvPr id="206858" name="Picture 23" descr="imag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74840">
            <a:off x="7467600" y="4648200"/>
            <a:ext cx="13049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9" name="Picture 23" descr="imag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74840">
            <a:off x="7162800" y="4953000"/>
            <a:ext cx="13049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60" name="Picture 23" descr="imag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74840">
            <a:off x="6477000" y="5410200"/>
            <a:ext cx="13049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2068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4" grpId="0" animBg="1"/>
      <p:bldP spid="206856" grpId="0" animBg="1"/>
      <p:bldP spid="20685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0052" name="AutoShape 4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8839200" cy="2743200"/>
          </a:xfrm>
          <a:prstGeom prst="verticalScroll">
            <a:avLst>
              <a:gd name="adj" fmla="val 12500"/>
            </a:avLst>
          </a:prstGeom>
          <a:solidFill>
            <a:srgbClr val="0000FF"/>
          </a:solidFill>
          <a:ln w="76200">
            <a:solidFill>
              <a:srgbClr val="FF0000"/>
            </a:solidFill>
            <a:round/>
          </a:ln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>
                <a:solidFill>
                  <a:schemeClr val="bg1"/>
                </a:solidFill>
              </a:rPr>
              <a:t>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4400">
                <a:solidFill>
                  <a:schemeClr val="bg1"/>
                </a:solidFill>
              </a:rPr>
              <a:t>	</a:t>
            </a:r>
            <a:r>
              <a:rPr lang="en-US" sz="4400" b="1">
                <a:solidFill>
                  <a:schemeClr val="bg1"/>
                </a:solidFill>
              </a:rPr>
              <a:t>Bài 7. Đinh Bộ Lĩnh dẹp loạn 12 sứ quân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>
                <a:solidFill>
                  <a:schemeClr val="bg1"/>
                </a:solidFill>
              </a:rPr>
              <a:t>    </a:t>
            </a:r>
            <a:endParaRPr lang="en-US" sz="2400"/>
          </a:p>
        </p:txBody>
      </p:sp>
      <p:sp>
        <p:nvSpPr>
          <p:cNvPr id="130053" name="AutoShape 5"/>
          <p:cNvSpPr>
            <a:spLocks noChangeArrowheads="1"/>
          </p:cNvSpPr>
          <p:nvPr/>
        </p:nvSpPr>
        <p:spPr bwMode="auto">
          <a:xfrm>
            <a:off x="76200" y="3505200"/>
            <a:ext cx="8839200" cy="2819400"/>
          </a:xfrm>
          <a:prstGeom prst="verticalScroll">
            <a:avLst>
              <a:gd name="adj" fmla="val 12500"/>
            </a:avLst>
          </a:prstGeom>
          <a:solidFill>
            <a:srgbClr val="0000FF"/>
          </a:solidFill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</a:rPr>
              <a:t>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4000">
                <a:solidFill>
                  <a:schemeClr val="bg1"/>
                </a:solidFill>
              </a:rPr>
              <a:t>	</a:t>
            </a:r>
            <a:r>
              <a:rPr lang="en-US" sz="4000" b="1">
                <a:solidFill>
                  <a:schemeClr val="bg1"/>
                </a:solidFill>
              </a:rPr>
              <a:t>Bài 8. Cuộc kháng chiến chống quân Tống xâm lược lần thứ nhất (Năm 981)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000">
                <a:solidFill>
                  <a:schemeClr val="bg1"/>
                </a:solidFill>
              </a:rPr>
              <a:t>    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7220" name="Picture 6" descr="scan001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" y="152400"/>
            <a:ext cx="8534400" cy="5695950"/>
          </a:xfrm>
          <a:noFill/>
          <a:ln w="12700">
            <a:solidFill>
              <a:srgbClr val="0000FF"/>
            </a:solidFill>
          </a:ln>
        </p:spPr>
      </p:pic>
      <p:sp>
        <p:nvSpPr>
          <p:cNvPr id="137221" name="Rectangle 5"/>
          <p:cNvSpPr>
            <a:spLocks noChangeArrowheads="1"/>
          </p:cNvSpPr>
          <p:nvPr/>
        </p:nvSpPr>
        <p:spPr bwMode="auto">
          <a:xfrm>
            <a:off x="228600" y="6096000"/>
            <a:ext cx="8382000" cy="609600"/>
          </a:xfrm>
          <a:prstGeom prst="rect">
            <a:avLst/>
          </a:prstGeom>
          <a:solidFill>
            <a:srgbClr val="FFFF00"/>
          </a:solidFill>
          <a:ln w="571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Đinh Bộ Lĩnh chơi trò đánh trận cờ lau (tranh vẽ)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7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62" name="Group 2"/>
          <p:cNvGrpSpPr>
            <a:grpSpLocks/>
          </p:cNvGrpSpPr>
          <p:nvPr/>
        </p:nvGrpSpPr>
        <p:grpSpPr bwMode="auto">
          <a:xfrm>
            <a:off x="2895600" y="1143000"/>
            <a:ext cx="3630613" cy="431800"/>
            <a:chOff x="1824" y="480"/>
            <a:chExt cx="2287" cy="272"/>
          </a:xfrm>
        </p:grpSpPr>
        <p:sp>
          <p:nvSpPr>
            <p:cNvPr id="143363" name="AutoShape 3"/>
            <p:cNvSpPr>
              <a:spLocks noChangeArrowheads="1"/>
            </p:cNvSpPr>
            <p:nvPr/>
          </p:nvSpPr>
          <p:spPr bwMode="auto">
            <a:xfrm>
              <a:off x="1824" y="48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364" name="AutoShape 4"/>
            <p:cNvSpPr>
              <a:spLocks noChangeArrowheads="1"/>
            </p:cNvSpPr>
            <p:nvPr/>
          </p:nvSpPr>
          <p:spPr bwMode="auto">
            <a:xfrm>
              <a:off x="2400" y="48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365" name="AutoShape 5"/>
            <p:cNvSpPr>
              <a:spLocks noChangeArrowheads="1"/>
            </p:cNvSpPr>
            <p:nvPr/>
          </p:nvSpPr>
          <p:spPr bwMode="auto">
            <a:xfrm>
              <a:off x="2112" y="48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366" name="AutoShape 6"/>
            <p:cNvSpPr>
              <a:spLocks noChangeArrowheads="1"/>
            </p:cNvSpPr>
            <p:nvPr/>
          </p:nvSpPr>
          <p:spPr bwMode="auto">
            <a:xfrm>
              <a:off x="2976" y="48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367" name="AutoShape 7"/>
            <p:cNvSpPr>
              <a:spLocks noChangeArrowheads="1"/>
            </p:cNvSpPr>
            <p:nvPr/>
          </p:nvSpPr>
          <p:spPr bwMode="auto">
            <a:xfrm>
              <a:off x="2688" y="48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368" name="AutoShape 8"/>
            <p:cNvSpPr>
              <a:spLocks noChangeArrowheads="1"/>
            </p:cNvSpPr>
            <p:nvPr/>
          </p:nvSpPr>
          <p:spPr bwMode="auto">
            <a:xfrm>
              <a:off x="3264" y="48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369" name="AutoShape 9"/>
            <p:cNvSpPr>
              <a:spLocks noChangeArrowheads="1"/>
            </p:cNvSpPr>
            <p:nvPr/>
          </p:nvSpPr>
          <p:spPr bwMode="auto">
            <a:xfrm>
              <a:off x="3552" y="48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370" name="AutoShape 10"/>
            <p:cNvSpPr>
              <a:spLocks noChangeArrowheads="1"/>
            </p:cNvSpPr>
            <p:nvPr/>
          </p:nvSpPr>
          <p:spPr bwMode="auto">
            <a:xfrm>
              <a:off x="3840" y="48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371" name="Group 11"/>
          <p:cNvGrpSpPr>
            <a:grpSpLocks/>
          </p:cNvGrpSpPr>
          <p:nvPr/>
        </p:nvGrpSpPr>
        <p:grpSpPr bwMode="auto">
          <a:xfrm>
            <a:off x="2921000" y="2057400"/>
            <a:ext cx="3632200" cy="438150"/>
            <a:chOff x="2160" y="768"/>
            <a:chExt cx="2288" cy="276"/>
          </a:xfrm>
        </p:grpSpPr>
        <p:sp>
          <p:nvSpPr>
            <p:cNvPr id="143372" name="AutoShape 12"/>
            <p:cNvSpPr>
              <a:spLocks noChangeArrowheads="1"/>
            </p:cNvSpPr>
            <p:nvPr/>
          </p:nvSpPr>
          <p:spPr bwMode="auto">
            <a:xfrm>
              <a:off x="2448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373" name="AutoShape 13"/>
            <p:cNvSpPr>
              <a:spLocks noChangeArrowheads="1"/>
            </p:cNvSpPr>
            <p:nvPr/>
          </p:nvSpPr>
          <p:spPr bwMode="auto">
            <a:xfrm>
              <a:off x="2737" y="77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374" name="AutoShape 14"/>
            <p:cNvSpPr>
              <a:spLocks noChangeArrowheads="1"/>
            </p:cNvSpPr>
            <p:nvPr/>
          </p:nvSpPr>
          <p:spPr bwMode="auto">
            <a:xfrm>
              <a:off x="3025" y="77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375" name="AutoShape 15"/>
            <p:cNvSpPr>
              <a:spLocks noChangeArrowheads="1"/>
            </p:cNvSpPr>
            <p:nvPr/>
          </p:nvSpPr>
          <p:spPr bwMode="auto">
            <a:xfrm>
              <a:off x="3602" y="77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376" name="AutoShape 16"/>
            <p:cNvSpPr>
              <a:spLocks noChangeArrowheads="1"/>
            </p:cNvSpPr>
            <p:nvPr/>
          </p:nvSpPr>
          <p:spPr bwMode="auto">
            <a:xfrm>
              <a:off x="3313" y="77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377" name="AutoShape 17"/>
            <p:cNvSpPr>
              <a:spLocks noChangeArrowheads="1"/>
            </p:cNvSpPr>
            <p:nvPr/>
          </p:nvSpPr>
          <p:spPr bwMode="auto">
            <a:xfrm>
              <a:off x="3889" y="77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378" name="AutoShape 18"/>
            <p:cNvSpPr>
              <a:spLocks noChangeArrowheads="1"/>
            </p:cNvSpPr>
            <p:nvPr/>
          </p:nvSpPr>
          <p:spPr bwMode="auto">
            <a:xfrm>
              <a:off x="4177" y="77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379" name="AutoShape 19"/>
            <p:cNvSpPr>
              <a:spLocks noChangeArrowheads="1"/>
            </p:cNvSpPr>
            <p:nvPr/>
          </p:nvSpPr>
          <p:spPr bwMode="auto">
            <a:xfrm>
              <a:off x="2160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380" name="Group 20"/>
          <p:cNvGrpSpPr>
            <a:grpSpLocks/>
          </p:cNvGrpSpPr>
          <p:nvPr/>
        </p:nvGrpSpPr>
        <p:grpSpPr bwMode="auto">
          <a:xfrm>
            <a:off x="1550988" y="1600200"/>
            <a:ext cx="6727825" cy="431800"/>
            <a:chOff x="977" y="768"/>
            <a:chExt cx="4238" cy="272"/>
          </a:xfrm>
        </p:grpSpPr>
        <p:sp>
          <p:nvSpPr>
            <p:cNvPr id="143381" name="AutoShape 21"/>
            <p:cNvSpPr>
              <a:spLocks noChangeArrowheads="1"/>
            </p:cNvSpPr>
            <p:nvPr/>
          </p:nvSpPr>
          <p:spPr bwMode="auto">
            <a:xfrm>
              <a:off x="2977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382" name="AutoShape 22"/>
            <p:cNvSpPr>
              <a:spLocks noChangeArrowheads="1"/>
            </p:cNvSpPr>
            <p:nvPr/>
          </p:nvSpPr>
          <p:spPr bwMode="auto">
            <a:xfrm>
              <a:off x="3265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383" name="AutoShape 23"/>
            <p:cNvSpPr>
              <a:spLocks noChangeArrowheads="1"/>
            </p:cNvSpPr>
            <p:nvPr/>
          </p:nvSpPr>
          <p:spPr bwMode="auto">
            <a:xfrm>
              <a:off x="1553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384" name="AutoShape 24"/>
            <p:cNvSpPr>
              <a:spLocks noChangeArrowheads="1"/>
            </p:cNvSpPr>
            <p:nvPr/>
          </p:nvSpPr>
          <p:spPr bwMode="auto">
            <a:xfrm>
              <a:off x="2400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385" name="AutoShape 25"/>
            <p:cNvSpPr>
              <a:spLocks noChangeArrowheads="1"/>
            </p:cNvSpPr>
            <p:nvPr/>
          </p:nvSpPr>
          <p:spPr bwMode="auto">
            <a:xfrm>
              <a:off x="1824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386" name="AutoShape 26"/>
            <p:cNvSpPr>
              <a:spLocks noChangeArrowheads="1"/>
            </p:cNvSpPr>
            <p:nvPr/>
          </p:nvSpPr>
          <p:spPr bwMode="auto">
            <a:xfrm>
              <a:off x="4368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387" name="AutoShape 27"/>
            <p:cNvSpPr>
              <a:spLocks noChangeArrowheads="1"/>
            </p:cNvSpPr>
            <p:nvPr/>
          </p:nvSpPr>
          <p:spPr bwMode="auto">
            <a:xfrm>
              <a:off x="2688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388" name="AutoShape 28"/>
            <p:cNvSpPr>
              <a:spLocks noChangeArrowheads="1"/>
            </p:cNvSpPr>
            <p:nvPr/>
          </p:nvSpPr>
          <p:spPr bwMode="auto">
            <a:xfrm>
              <a:off x="4097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389" name="AutoShape 29"/>
            <p:cNvSpPr>
              <a:spLocks noChangeArrowheads="1"/>
            </p:cNvSpPr>
            <p:nvPr/>
          </p:nvSpPr>
          <p:spPr bwMode="auto">
            <a:xfrm>
              <a:off x="3840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390" name="AutoShape 30"/>
            <p:cNvSpPr>
              <a:spLocks noChangeArrowheads="1"/>
            </p:cNvSpPr>
            <p:nvPr/>
          </p:nvSpPr>
          <p:spPr bwMode="auto">
            <a:xfrm>
              <a:off x="3552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391" name="AutoShape 31"/>
            <p:cNvSpPr>
              <a:spLocks noChangeArrowheads="1"/>
            </p:cNvSpPr>
            <p:nvPr/>
          </p:nvSpPr>
          <p:spPr bwMode="auto">
            <a:xfrm>
              <a:off x="4656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392" name="AutoShape 32"/>
            <p:cNvSpPr>
              <a:spLocks noChangeArrowheads="1"/>
            </p:cNvSpPr>
            <p:nvPr/>
          </p:nvSpPr>
          <p:spPr bwMode="auto">
            <a:xfrm>
              <a:off x="4944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393" name="AutoShape 33"/>
            <p:cNvSpPr>
              <a:spLocks noChangeArrowheads="1"/>
            </p:cNvSpPr>
            <p:nvPr/>
          </p:nvSpPr>
          <p:spPr bwMode="auto">
            <a:xfrm>
              <a:off x="1265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394" name="AutoShape 34"/>
            <p:cNvSpPr>
              <a:spLocks noChangeArrowheads="1"/>
            </p:cNvSpPr>
            <p:nvPr/>
          </p:nvSpPr>
          <p:spPr bwMode="auto">
            <a:xfrm>
              <a:off x="2112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395" name="AutoShape 35"/>
            <p:cNvSpPr>
              <a:spLocks noChangeArrowheads="1"/>
            </p:cNvSpPr>
            <p:nvPr/>
          </p:nvSpPr>
          <p:spPr bwMode="auto">
            <a:xfrm>
              <a:off x="977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396" name="AutoShape 36"/>
          <p:cNvSpPr>
            <a:spLocks noChangeArrowheads="1"/>
          </p:cNvSpPr>
          <p:nvPr/>
        </p:nvSpPr>
        <p:spPr bwMode="auto">
          <a:xfrm>
            <a:off x="5029200" y="4864100"/>
            <a:ext cx="1371600" cy="4699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>
                <a:latin typeface="VNI-Times" pitchFamily="2" charset="0"/>
              </a:rPr>
              <a:t>Töø khoùa</a:t>
            </a:r>
          </a:p>
        </p:txBody>
      </p:sp>
      <p:sp>
        <p:nvSpPr>
          <p:cNvPr id="143397" name="Oval 37"/>
          <p:cNvSpPr>
            <a:spLocks noChangeArrowheads="1"/>
          </p:cNvSpPr>
          <p:nvPr/>
        </p:nvSpPr>
        <p:spPr bwMode="auto">
          <a:xfrm>
            <a:off x="708025" y="1143000"/>
            <a:ext cx="404813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 b="1">
                <a:solidFill>
                  <a:srgbClr val="336600"/>
                </a:solidFill>
                <a:latin typeface="VNI-Book" pitchFamily="2" charset="0"/>
              </a:rPr>
              <a:t>1</a:t>
            </a:r>
          </a:p>
        </p:txBody>
      </p:sp>
      <p:sp>
        <p:nvSpPr>
          <p:cNvPr id="143398" name="Oval 38"/>
          <p:cNvSpPr>
            <a:spLocks noChangeArrowheads="1"/>
          </p:cNvSpPr>
          <p:nvPr/>
        </p:nvSpPr>
        <p:spPr bwMode="auto">
          <a:xfrm>
            <a:off x="695325" y="1593850"/>
            <a:ext cx="404813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 b="1">
                <a:solidFill>
                  <a:srgbClr val="336600"/>
                </a:solidFill>
                <a:latin typeface="VNI-Book" pitchFamily="2" charset="0"/>
              </a:rPr>
              <a:t>2</a:t>
            </a:r>
          </a:p>
        </p:txBody>
      </p:sp>
      <p:sp>
        <p:nvSpPr>
          <p:cNvPr id="143399" name="Oval 39"/>
          <p:cNvSpPr>
            <a:spLocks noChangeArrowheads="1"/>
          </p:cNvSpPr>
          <p:nvPr/>
        </p:nvSpPr>
        <p:spPr bwMode="auto">
          <a:xfrm>
            <a:off x="695325" y="2058988"/>
            <a:ext cx="404813" cy="427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 b="1">
                <a:solidFill>
                  <a:srgbClr val="336600"/>
                </a:solidFill>
                <a:latin typeface="VNI-Book" pitchFamily="2" charset="0"/>
              </a:rPr>
              <a:t>3</a:t>
            </a:r>
          </a:p>
        </p:txBody>
      </p:sp>
      <p:sp>
        <p:nvSpPr>
          <p:cNvPr id="143400" name="Oval 40"/>
          <p:cNvSpPr>
            <a:spLocks noChangeArrowheads="1"/>
          </p:cNvSpPr>
          <p:nvPr/>
        </p:nvSpPr>
        <p:spPr bwMode="auto">
          <a:xfrm>
            <a:off x="695325" y="2519363"/>
            <a:ext cx="404813" cy="427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 b="1">
                <a:solidFill>
                  <a:srgbClr val="336600"/>
                </a:solidFill>
                <a:latin typeface="VNI-Book" pitchFamily="2" charset="0"/>
              </a:rPr>
              <a:t>4</a:t>
            </a:r>
          </a:p>
        </p:txBody>
      </p:sp>
      <p:sp>
        <p:nvSpPr>
          <p:cNvPr id="143401" name="Oval 41"/>
          <p:cNvSpPr>
            <a:spLocks noChangeArrowheads="1"/>
          </p:cNvSpPr>
          <p:nvPr/>
        </p:nvSpPr>
        <p:spPr bwMode="auto">
          <a:xfrm>
            <a:off x="685800" y="2971800"/>
            <a:ext cx="404813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 b="1">
                <a:solidFill>
                  <a:srgbClr val="336600"/>
                </a:solidFill>
                <a:latin typeface="VNI-Book" pitchFamily="2" charset="0"/>
              </a:rPr>
              <a:t>5</a:t>
            </a:r>
          </a:p>
        </p:txBody>
      </p:sp>
      <p:sp>
        <p:nvSpPr>
          <p:cNvPr id="143402" name="Oval 42"/>
          <p:cNvSpPr>
            <a:spLocks noChangeArrowheads="1"/>
          </p:cNvSpPr>
          <p:nvPr/>
        </p:nvSpPr>
        <p:spPr bwMode="auto">
          <a:xfrm>
            <a:off x="685800" y="3429000"/>
            <a:ext cx="404813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 b="1">
                <a:solidFill>
                  <a:srgbClr val="336600"/>
                </a:solidFill>
                <a:latin typeface="VNI-Book" pitchFamily="2" charset="0"/>
              </a:rPr>
              <a:t>6</a:t>
            </a:r>
          </a:p>
        </p:txBody>
      </p:sp>
      <p:sp>
        <p:nvSpPr>
          <p:cNvPr id="143403" name="Oval 43"/>
          <p:cNvSpPr>
            <a:spLocks noChangeArrowheads="1"/>
          </p:cNvSpPr>
          <p:nvPr/>
        </p:nvSpPr>
        <p:spPr bwMode="auto">
          <a:xfrm>
            <a:off x="704850" y="3886200"/>
            <a:ext cx="404813" cy="427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 b="1">
                <a:solidFill>
                  <a:srgbClr val="336600"/>
                </a:solidFill>
                <a:latin typeface="VNI-Book" pitchFamily="2" charset="0"/>
              </a:rPr>
              <a:t>7</a:t>
            </a:r>
          </a:p>
        </p:txBody>
      </p:sp>
      <p:sp>
        <p:nvSpPr>
          <p:cNvPr id="143404" name="Oval 44"/>
          <p:cNvSpPr>
            <a:spLocks noChangeArrowheads="1"/>
          </p:cNvSpPr>
          <p:nvPr/>
        </p:nvSpPr>
        <p:spPr bwMode="auto">
          <a:xfrm>
            <a:off x="709613" y="4354513"/>
            <a:ext cx="404812" cy="427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6600">
                  <a:alpha val="98000"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800" b="1">
                <a:solidFill>
                  <a:srgbClr val="336600"/>
                </a:solidFill>
                <a:latin typeface="VNI-Book" pitchFamily="2" charset="0"/>
              </a:rPr>
              <a:t>8</a:t>
            </a:r>
          </a:p>
        </p:txBody>
      </p:sp>
      <p:grpSp>
        <p:nvGrpSpPr>
          <p:cNvPr id="143405" name="Group 45"/>
          <p:cNvGrpSpPr>
            <a:grpSpLocks/>
          </p:cNvGrpSpPr>
          <p:nvPr/>
        </p:nvGrpSpPr>
        <p:grpSpPr bwMode="auto">
          <a:xfrm>
            <a:off x="2008188" y="2514600"/>
            <a:ext cx="5916612" cy="431800"/>
            <a:chOff x="960" y="1344"/>
            <a:chExt cx="3727" cy="272"/>
          </a:xfrm>
        </p:grpSpPr>
        <p:sp>
          <p:nvSpPr>
            <p:cNvPr id="143406" name="AutoShape 46"/>
            <p:cNvSpPr>
              <a:spLocks noChangeArrowheads="1"/>
            </p:cNvSpPr>
            <p:nvPr/>
          </p:nvSpPr>
          <p:spPr bwMode="auto">
            <a:xfrm>
              <a:off x="2977" y="13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07" name="AutoShape 47"/>
            <p:cNvSpPr>
              <a:spLocks noChangeArrowheads="1"/>
            </p:cNvSpPr>
            <p:nvPr/>
          </p:nvSpPr>
          <p:spPr bwMode="auto">
            <a:xfrm>
              <a:off x="3265" y="13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08" name="AutoShape 48"/>
            <p:cNvSpPr>
              <a:spLocks noChangeArrowheads="1"/>
            </p:cNvSpPr>
            <p:nvPr/>
          </p:nvSpPr>
          <p:spPr bwMode="auto">
            <a:xfrm>
              <a:off x="1536" y="13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09" name="AutoShape 49"/>
            <p:cNvSpPr>
              <a:spLocks noChangeArrowheads="1"/>
            </p:cNvSpPr>
            <p:nvPr/>
          </p:nvSpPr>
          <p:spPr bwMode="auto">
            <a:xfrm>
              <a:off x="2400" y="13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10" name="AutoShape 50"/>
            <p:cNvSpPr>
              <a:spLocks noChangeArrowheads="1"/>
            </p:cNvSpPr>
            <p:nvPr/>
          </p:nvSpPr>
          <p:spPr bwMode="auto">
            <a:xfrm>
              <a:off x="1824" y="13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11" name="AutoShape 51"/>
            <p:cNvSpPr>
              <a:spLocks noChangeArrowheads="1"/>
            </p:cNvSpPr>
            <p:nvPr/>
          </p:nvSpPr>
          <p:spPr bwMode="auto">
            <a:xfrm>
              <a:off x="4416" y="13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12" name="AutoShape 52"/>
            <p:cNvSpPr>
              <a:spLocks noChangeArrowheads="1"/>
            </p:cNvSpPr>
            <p:nvPr/>
          </p:nvSpPr>
          <p:spPr bwMode="auto">
            <a:xfrm>
              <a:off x="2688" y="13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13" name="AutoShape 53"/>
            <p:cNvSpPr>
              <a:spLocks noChangeArrowheads="1"/>
            </p:cNvSpPr>
            <p:nvPr/>
          </p:nvSpPr>
          <p:spPr bwMode="auto">
            <a:xfrm>
              <a:off x="4128" y="13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14" name="AutoShape 54"/>
            <p:cNvSpPr>
              <a:spLocks noChangeArrowheads="1"/>
            </p:cNvSpPr>
            <p:nvPr/>
          </p:nvSpPr>
          <p:spPr bwMode="auto">
            <a:xfrm>
              <a:off x="3840" y="13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15" name="AutoShape 55"/>
            <p:cNvSpPr>
              <a:spLocks noChangeArrowheads="1"/>
            </p:cNvSpPr>
            <p:nvPr/>
          </p:nvSpPr>
          <p:spPr bwMode="auto">
            <a:xfrm>
              <a:off x="3552" y="13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16" name="AutoShape 56"/>
            <p:cNvSpPr>
              <a:spLocks noChangeArrowheads="1"/>
            </p:cNvSpPr>
            <p:nvPr/>
          </p:nvSpPr>
          <p:spPr bwMode="auto">
            <a:xfrm>
              <a:off x="1247" y="13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17" name="AutoShape 57"/>
            <p:cNvSpPr>
              <a:spLocks noChangeArrowheads="1"/>
            </p:cNvSpPr>
            <p:nvPr/>
          </p:nvSpPr>
          <p:spPr bwMode="auto">
            <a:xfrm>
              <a:off x="2112" y="13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18" name="AutoShape 58"/>
            <p:cNvSpPr>
              <a:spLocks noChangeArrowheads="1"/>
            </p:cNvSpPr>
            <p:nvPr/>
          </p:nvSpPr>
          <p:spPr bwMode="auto">
            <a:xfrm>
              <a:off x="960" y="13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419" name="Group 59"/>
          <p:cNvGrpSpPr>
            <a:grpSpLocks/>
          </p:cNvGrpSpPr>
          <p:nvPr/>
        </p:nvGrpSpPr>
        <p:grpSpPr bwMode="auto">
          <a:xfrm>
            <a:off x="2921000" y="2971800"/>
            <a:ext cx="4089400" cy="438150"/>
            <a:chOff x="1840" y="1632"/>
            <a:chExt cx="2576" cy="276"/>
          </a:xfrm>
        </p:grpSpPr>
        <p:sp>
          <p:nvSpPr>
            <p:cNvPr id="143420" name="AutoShape 60"/>
            <p:cNvSpPr>
              <a:spLocks noChangeArrowheads="1"/>
            </p:cNvSpPr>
            <p:nvPr/>
          </p:nvSpPr>
          <p:spPr bwMode="auto">
            <a:xfrm>
              <a:off x="2128" y="163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21" name="AutoShape 61"/>
            <p:cNvSpPr>
              <a:spLocks noChangeArrowheads="1"/>
            </p:cNvSpPr>
            <p:nvPr/>
          </p:nvSpPr>
          <p:spPr bwMode="auto">
            <a:xfrm>
              <a:off x="2417" y="163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22" name="AutoShape 62"/>
            <p:cNvSpPr>
              <a:spLocks noChangeArrowheads="1"/>
            </p:cNvSpPr>
            <p:nvPr/>
          </p:nvSpPr>
          <p:spPr bwMode="auto">
            <a:xfrm>
              <a:off x="2705" y="163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23" name="AutoShape 63"/>
            <p:cNvSpPr>
              <a:spLocks noChangeArrowheads="1"/>
            </p:cNvSpPr>
            <p:nvPr/>
          </p:nvSpPr>
          <p:spPr bwMode="auto">
            <a:xfrm>
              <a:off x="3282" y="163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24" name="AutoShape 64"/>
            <p:cNvSpPr>
              <a:spLocks noChangeArrowheads="1"/>
            </p:cNvSpPr>
            <p:nvPr/>
          </p:nvSpPr>
          <p:spPr bwMode="auto">
            <a:xfrm>
              <a:off x="2993" y="163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25" name="AutoShape 65"/>
            <p:cNvSpPr>
              <a:spLocks noChangeArrowheads="1"/>
            </p:cNvSpPr>
            <p:nvPr/>
          </p:nvSpPr>
          <p:spPr bwMode="auto">
            <a:xfrm>
              <a:off x="3569" y="163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26" name="AutoShape 66"/>
            <p:cNvSpPr>
              <a:spLocks noChangeArrowheads="1"/>
            </p:cNvSpPr>
            <p:nvPr/>
          </p:nvSpPr>
          <p:spPr bwMode="auto">
            <a:xfrm>
              <a:off x="3857" y="163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27" name="AutoShape 67"/>
            <p:cNvSpPr>
              <a:spLocks noChangeArrowheads="1"/>
            </p:cNvSpPr>
            <p:nvPr/>
          </p:nvSpPr>
          <p:spPr bwMode="auto">
            <a:xfrm>
              <a:off x="1840" y="163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28" name="AutoShape 68"/>
            <p:cNvSpPr>
              <a:spLocks noChangeArrowheads="1"/>
            </p:cNvSpPr>
            <p:nvPr/>
          </p:nvSpPr>
          <p:spPr bwMode="auto">
            <a:xfrm>
              <a:off x="4145" y="163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429" name="Group 69"/>
          <p:cNvGrpSpPr>
            <a:grpSpLocks/>
          </p:cNvGrpSpPr>
          <p:nvPr/>
        </p:nvGrpSpPr>
        <p:grpSpPr bwMode="auto">
          <a:xfrm>
            <a:off x="2921000" y="3429000"/>
            <a:ext cx="3632200" cy="438150"/>
            <a:chOff x="2160" y="768"/>
            <a:chExt cx="2288" cy="276"/>
          </a:xfrm>
        </p:grpSpPr>
        <p:sp>
          <p:nvSpPr>
            <p:cNvPr id="143430" name="AutoShape 70"/>
            <p:cNvSpPr>
              <a:spLocks noChangeArrowheads="1"/>
            </p:cNvSpPr>
            <p:nvPr/>
          </p:nvSpPr>
          <p:spPr bwMode="auto">
            <a:xfrm>
              <a:off x="2448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31" name="AutoShape 71"/>
            <p:cNvSpPr>
              <a:spLocks noChangeArrowheads="1"/>
            </p:cNvSpPr>
            <p:nvPr/>
          </p:nvSpPr>
          <p:spPr bwMode="auto">
            <a:xfrm>
              <a:off x="2737" y="77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32" name="AutoShape 72"/>
            <p:cNvSpPr>
              <a:spLocks noChangeArrowheads="1"/>
            </p:cNvSpPr>
            <p:nvPr/>
          </p:nvSpPr>
          <p:spPr bwMode="auto">
            <a:xfrm>
              <a:off x="3025" y="77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33" name="AutoShape 73"/>
            <p:cNvSpPr>
              <a:spLocks noChangeArrowheads="1"/>
            </p:cNvSpPr>
            <p:nvPr/>
          </p:nvSpPr>
          <p:spPr bwMode="auto">
            <a:xfrm>
              <a:off x="3602" y="77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34" name="AutoShape 74"/>
            <p:cNvSpPr>
              <a:spLocks noChangeArrowheads="1"/>
            </p:cNvSpPr>
            <p:nvPr/>
          </p:nvSpPr>
          <p:spPr bwMode="auto">
            <a:xfrm>
              <a:off x="3313" y="77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35" name="AutoShape 75"/>
            <p:cNvSpPr>
              <a:spLocks noChangeArrowheads="1"/>
            </p:cNvSpPr>
            <p:nvPr/>
          </p:nvSpPr>
          <p:spPr bwMode="auto">
            <a:xfrm>
              <a:off x="3889" y="77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36" name="AutoShape 76"/>
            <p:cNvSpPr>
              <a:spLocks noChangeArrowheads="1"/>
            </p:cNvSpPr>
            <p:nvPr/>
          </p:nvSpPr>
          <p:spPr bwMode="auto">
            <a:xfrm>
              <a:off x="4177" y="77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37" name="AutoShape 77"/>
            <p:cNvSpPr>
              <a:spLocks noChangeArrowheads="1"/>
            </p:cNvSpPr>
            <p:nvPr/>
          </p:nvSpPr>
          <p:spPr bwMode="auto">
            <a:xfrm>
              <a:off x="2160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438" name="Group 78"/>
          <p:cNvGrpSpPr>
            <a:grpSpLocks/>
          </p:cNvGrpSpPr>
          <p:nvPr/>
        </p:nvGrpSpPr>
        <p:grpSpPr bwMode="auto">
          <a:xfrm>
            <a:off x="3836988" y="3889375"/>
            <a:ext cx="1344612" cy="434975"/>
            <a:chOff x="2401" y="2210"/>
            <a:chExt cx="847" cy="274"/>
          </a:xfrm>
        </p:grpSpPr>
        <p:sp>
          <p:nvSpPr>
            <p:cNvPr id="143439" name="AutoShape 79"/>
            <p:cNvSpPr>
              <a:spLocks noChangeArrowheads="1"/>
            </p:cNvSpPr>
            <p:nvPr/>
          </p:nvSpPr>
          <p:spPr bwMode="auto">
            <a:xfrm>
              <a:off x="2401" y="221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40" name="AutoShape 80"/>
            <p:cNvSpPr>
              <a:spLocks noChangeArrowheads="1"/>
            </p:cNvSpPr>
            <p:nvPr/>
          </p:nvSpPr>
          <p:spPr bwMode="auto">
            <a:xfrm>
              <a:off x="2689" y="221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41" name="AutoShape 81"/>
            <p:cNvSpPr>
              <a:spLocks noChangeArrowheads="1"/>
            </p:cNvSpPr>
            <p:nvPr/>
          </p:nvSpPr>
          <p:spPr bwMode="auto">
            <a:xfrm>
              <a:off x="2977" y="221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442" name="Group 82"/>
          <p:cNvGrpSpPr>
            <a:grpSpLocks/>
          </p:cNvGrpSpPr>
          <p:nvPr/>
        </p:nvGrpSpPr>
        <p:grpSpPr bwMode="auto">
          <a:xfrm>
            <a:off x="2922588" y="4343400"/>
            <a:ext cx="3173412" cy="438150"/>
            <a:chOff x="1841" y="2496"/>
            <a:chExt cx="1999" cy="276"/>
          </a:xfrm>
        </p:grpSpPr>
        <p:sp>
          <p:nvSpPr>
            <p:cNvPr id="143443" name="AutoShape 83"/>
            <p:cNvSpPr>
              <a:spLocks noChangeArrowheads="1"/>
            </p:cNvSpPr>
            <p:nvPr/>
          </p:nvSpPr>
          <p:spPr bwMode="auto">
            <a:xfrm>
              <a:off x="2128" y="249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44" name="AutoShape 84"/>
            <p:cNvSpPr>
              <a:spLocks noChangeArrowheads="1"/>
            </p:cNvSpPr>
            <p:nvPr/>
          </p:nvSpPr>
          <p:spPr bwMode="auto">
            <a:xfrm>
              <a:off x="2417" y="249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45" name="AutoShape 85"/>
            <p:cNvSpPr>
              <a:spLocks noChangeArrowheads="1"/>
            </p:cNvSpPr>
            <p:nvPr/>
          </p:nvSpPr>
          <p:spPr bwMode="auto">
            <a:xfrm>
              <a:off x="2705" y="249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46" name="AutoShape 86"/>
            <p:cNvSpPr>
              <a:spLocks noChangeArrowheads="1"/>
            </p:cNvSpPr>
            <p:nvPr/>
          </p:nvSpPr>
          <p:spPr bwMode="auto">
            <a:xfrm>
              <a:off x="3282" y="250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47" name="AutoShape 87"/>
            <p:cNvSpPr>
              <a:spLocks noChangeArrowheads="1"/>
            </p:cNvSpPr>
            <p:nvPr/>
          </p:nvSpPr>
          <p:spPr bwMode="auto">
            <a:xfrm>
              <a:off x="2993" y="250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48" name="AutoShape 88"/>
            <p:cNvSpPr>
              <a:spLocks noChangeArrowheads="1"/>
            </p:cNvSpPr>
            <p:nvPr/>
          </p:nvSpPr>
          <p:spPr bwMode="auto">
            <a:xfrm>
              <a:off x="3569" y="249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49" name="AutoShape 89"/>
            <p:cNvSpPr>
              <a:spLocks noChangeArrowheads="1"/>
            </p:cNvSpPr>
            <p:nvPr/>
          </p:nvSpPr>
          <p:spPr bwMode="auto">
            <a:xfrm>
              <a:off x="1841" y="249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3450" name="Group 90"/>
          <p:cNvGrpSpPr>
            <a:grpSpLocks/>
          </p:cNvGrpSpPr>
          <p:nvPr/>
        </p:nvGrpSpPr>
        <p:grpSpPr bwMode="auto">
          <a:xfrm>
            <a:off x="2947988" y="4356100"/>
            <a:ext cx="3173412" cy="438150"/>
            <a:chOff x="1841" y="2496"/>
            <a:chExt cx="1999" cy="276"/>
          </a:xfrm>
        </p:grpSpPr>
        <p:sp>
          <p:nvSpPr>
            <p:cNvPr id="143451" name="AutoShape 91"/>
            <p:cNvSpPr>
              <a:spLocks noChangeArrowheads="1"/>
            </p:cNvSpPr>
            <p:nvPr/>
          </p:nvSpPr>
          <p:spPr bwMode="auto">
            <a:xfrm>
              <a:off x="2128" y="249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52" name="AutoShape 92"/>
            <p:cNvSpPr>
              <a:spLocks noChangeArrowheads="1"/>
            </p:cNvSpPr>
            <p:nvPr/>
          </p:nvSpPr>
          <p:spPr bwMode="auto">
            <a:xfrm>
              <a:off x="2417" y="249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53" name="AutoShape 93"/>
            <p:cNvSpPr>
              <a:spLocks noChangeArrowheads="1"/>
            </p:cNvSpPr>
            <p:nvPr/>
          </p:nvSpPr>
          <p:spPr bwMode="auto">
            <a:xfrm>
              <a:off x="2705" y="249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54" name="AutoShape 94"/>
            <p:cNvSpPr>
              <a:spLocks noChangeArrowheads="1"/>
            </p:cNvSpPr>
            <p:nvPr/>
          </p:nvSpPr>
          <p:spPr bwMode="auto">
            <a:xfrm>
              <a:off x="3282" y="250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55" name="AutoShape 95"/>
            <p:cNvSpPr>
              <a:spLocks noChangeArrowheads="1"/>
            </p:cNvSpPr>
            <p:nvPr/>
          </p:nvSpPr>
          <p:spPr bwMode="auto">
            <a:xfrm>
              <a:off x="2993" y="250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56" name="AutoShape 96"/>
            <p:cNvSpPr>
              <a:spLocks noChangeArrowheads="1"/>
            </p:cNvSpPr>
            <p:nvPr/>
          </p:nvSpPr>
          <p:spPr bwMode="auto">
            <a:xfrm>
              <a:off x="3569" y="249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57" name="AutoShape 97"/>
            <p:cNvSpPr>
              <a:spLocks noChangeArrowheads="1"/>
            </p:cNvSpPr>
            <p:nvPr/>
          </p:nvSpPr>
          <p:spPr bwMode="auto">
            <a:xfrm>
              <a:off x="1841" y="249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</p:grpSp>
      <p:grpSp>
        <p:nvGrpSpPr>
          <p:cNvPr id="143458" name="Group 98"/>
          <p:cNvGrpSpPr>
            <a:grpSpLocks/>
          </p:cNvGrpSpPr>
          <p:nvPr/>
        </p:nvGrpSpPr>
        <p:grpSpPr bwMode="auto">
          <a:xfrm>
            <a:off x="2895600" y="1143000"/>
            <a:ext cx="3630613" cy="431800"/>
            <a:chOff x="1824" y="480"/>
            <a:chExt cx="2287" cy="272"/>
          </a:xfrm>
        </p:grpSpPr>
        <p:sp>
          <p:nvSpPr>
            <p:cNvPr id="143459" name="AutoShape 99"/>
            <p:cNvSpPr>
              <a:spLocks noChangeArrowheads="1"/>
            </p:cNvSpPr>
            <p:nvPr/>
          </p:nvSpPr>
          <p:spPr bwMode="auto">
            <a:xfrm>
              <a:off x="1824" y="48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60" name="AutoShape 100"/>
            <p:cNvSpPr>
              <a:spLocks noChangeArrowheads="1"/>
            </p:cNvSpPr>
            <p:nvPr/>
          </p:nvSpPr>
          <p:spPr bwMode="auto">
            <a:xfrm>
              <a:off x="2400" y="48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61" name="AutoShape 101"/>
            <p:cNvSpPr>
              <a:spLocks noChangeArrowheads="1"/>
            </p:cNvSpPr>
            <p:nvPr/>
          </p:nvSpPr>
          <p:spPr bwMode="auto">
            <a:xfrm>
              <a:off x="2112" y="48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62" name="AutoShape 102"/>
            <p:cNvSpPr>
              <a:spLocks noChangeArrowheads="1"/>
            </p:cNvSpPr>
            <p:nvPr/>
          </p:nvSpPr>
          <p:spPr bwMode="auto">
            <a:xfrm>
              <a:off x="2976" y="48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63" name="AutoShape 103"/>
            <p:cNvSpPr>
              <a:spLocks noChangeArrowheads="1"/>
            </p:cNvSpPr>
            <p:nvPr/>
          </p:nvSpPr>
          <p:spPr bwMode="auto">
            <a:xfrm>
              <a:off x="2688" y="48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64" name="AutoShape 104"/>
            <p:cNvSpPr>
              <a:spLocks noChangeArrowheads="1"/>
            </p:cNvSpPr>
            <p:nvPr/>
          </p:nvSpPr>
          <p:spPr bwMode="auto">
            <a:xfrm>
              <a:off x="3264" y="48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65" name="AutoShape 105"/>
            <p:cNvSpPr>
              <a:spLocks noChangeArrowheads="1"/>
            </p:cNvSpPr>
            <p:nvPr/>
          </p:nvSpPr>
          <p:spPr bwMode="auto">
            <a:xfrm>
              <a:off x="3552" y="48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66" name="AutoShape 106"/>
            <p:cNvSpPr>
              <a:spLocks noChangeArrowheads="1"/>
            </p:cNvSpPr>
            <p:nvPr/>
          </p:nvSpPr>
          <p:spPr bwMode="auto">
            <a:xfrm>
              <a:off x="3840" y="48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</p:grpSp>
      <p:grpSp>
        <p:nvGrpSpPr>
          <p:cNvPr id="143467" name="Group 107"/>
          <p:cNvGrpSpPr>
            <a:grpSpLocks/>
          </p:cNvGrpSpPr>
          <p:nvPr/>
        </p:nvGrpSpPr>
        <p:grpSpPr bwMode="auto">
          <a:xfrm>
            <a:off x="2970213" y="2057400"/>
            <a:ext cx="3632200" cy="438150"/>
            <a:chOff x="1840" y="1056"/>
            <a:chExt cx="2288" cy="276"/>
          </a:xfrm>
        </p:grpSpPr>
        <p:sp>
          <p:nvSpPr>
            <p:cNvPr id="143468" name="AutoShape 108"/>
            <p:cNvSpPr>
              <a:spLocks noChangeArrowheads="1"/>
            </p:cNvSpPr>
            <p:nvPr/>
          </p:nvSpPr>
          <p:spPr bwMode="auto">
            <a:xfrm>
              <a:off x="2128" y="105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69" name="AutoShape 109"/>
            <p:cNvSpPr>
              <a:spLocks noChangeArrowheads="1"/>
            </p:cNvSpPr>
            <p:nvPr/>
          </p:nvSpPr>
          <p:spPr bwMode="auto">
            <a:xfrm>
              <a:off x="2417" y="105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70" name="AutoShape 110"/>
            <p:cNvSpPr>
              <a:spLocks noChangeArrowheads="1"/>
            </p:cNvSpPr>
            <p:nvPr/>
          </p:nvSpPr>
          <p:spPr bwMode="auto">
            <a:xfrm>
              <a:off x="2705" y="105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71" name="AutoShape 111"/>
            <p:cNvSpPr>
              <a:spLocks noChangeArrowheads="1"/>
            </p:cNvSpPr>
            <p:nvPr/>
          </p:nvSpPr>
          <p:spPr bwMode="auto">
            <a:xfrm>
              <a:off x="3282" y="106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72" name="AutoShape 112"/>
            <p:cNvSpPr>
              <a:spLocks noChangeArrowheads="1"/>
            </p:cNvSpPr>
            <p:nvPr/>
          </p:nvSpPr>
          <p:spPr bwMode="auto">
            <a:xfrm>
              <a:off x="2993" y="106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73" name="AutoShape 113"/>
            <p:cNvSpPr>
              <a:spLocks noChangeArrowheads="1"/>
            </p:cNvSpPr>
            <p:nvPr/>
          </p:nvSpPr>
          <p:spPr bwMode="auto">
            <a:xfrm>
              <a:off x="3569" y="105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74" name="AutoShape 114"/>
            <p:cNvSpPr>
              <a:spLocks noChangeArrowheads="1"/>
            </p:cNvSpPr>
            <p:nvPr/>
          </p:nvSpPr>
          <p:spPr bwMode="auto">
            <a:xfrm>
              <a:off x="3857" y="106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75" name="AutoShape 115"/>
            <p:cNvSpPr>
              <a:spLocks noChangeArrowheads="1"/>
            </p:cNvSpPr>
            <p:nvPr/>
          </p:nvSpPr>
          <p:spPr bwMode="auto">
            <a:xfrm>
              <a:off x="1840" y="105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</p:grpSp>
      <p:grpSp>
        <p:nvGrpSpPr>
          <p:cNvPr id="143476" name="Group 116"/>
          <p:cNvGrpSpPr>
            <a:grpSpLocks/>
          </p:cNvGrpSpPr>
          <p:nvPr/>
        </p:nvGrpSpPr>
        <p:grpSpPr bwMode="auto">
          <a:xfrm>
            <a:off x="1600200" y="1600200"/>
            <a:ext cx="6727825" cy="431800"/>
            <a:chOff x="977" y="768"/>
            <a:chExt cx="4238" cy="272"/>
          </a:xfrm>
        </p:grpSpPr>
        <p:sp>
          <p:nvSpPr>
            <p:cNvPr id="143477" name="AutoShape 117"/>
            <p:cNvSpPr>
              <a:spLocks noChangeArrowheads="1"/>
            </p:cNvSpPr>
            <p:nvPr/>
          </p:nvSpPr>
          <p:spPr bwMode="auto">
            <a:xfrm>
              <a:off x="2977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78" name="AutoShape 118"/>
            <p:cNvSpPr>
              <a:spLocks noChangeArrowheads="1"/>
            </p:cNvSpPr>
            <p:nvPr/>
          </p:nvSpPr>
          <p:spPr bwMode="auto">
            <a:xfrm>
              <a:off x="3265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79" name="AutoShape 119"/>
            <p:cNvSpPr>
              <a:spLocks noChangeArrowheads="1"/>
            </p:cNvSpPr>
            <p:nvPr/>
          </p:nvSpPr>
          <p:spPr bwMode="auto">
            <a:xfrm>
              <a:off x="1553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80" name="AutoShape 120"/>
            <p:cNvSpPr>
              <a:spLocks noChangeArrowheads="1"/>
            </p:cNvSpPr>
            <p:nvPr/>
          </p:nvSpPr>
          <p:spPr bwMode="auto">
            <a:xfrm>
              <a:off x="2400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81" name="AutoShape 121"/>
            <p:cNvSpPr>
              <a:spLocks noChangeArrowheads="1"/>
            </p:cNvSpPr>
            <p:nvPr/>
          </p:nvSpPr>
          <p:spPr bwMode="auto">
            <a:xfrm>
              <a:off x="1824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82" name="AutoShape 122"/>
            <p:cNvSpPr>
              <a:spLocks noChangeArrowheads="1"/>
            </p:cNvSpPr>
            <p:nvPr/>
          </p:nvSpPr>
          <p:spPr bwMode="auto">
            <a:xfrm>
              <a:off x="4368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83" name="AutoShape 123"/>
            <p:cNvSpPr>
              <a:spLocks noChangeArrowheads="1"/>
            </p:cNvSpPr>
            <p:nvPr/>
          </p:nvSpPr>
          <p:spPr bwMode="auto">
            <a:xfrm>
              <a:off x="2688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84" name="AutoShape 124"/>
            <p:cNvSpPr>
              <a:spLocks noChangeArrowheads="1"/>
            </p:cNvSpPr>
            <p:nvPr/>
          </p:nvSpPr>
          <p:spPr bwMode="auto">
            <a:xfrm>
              <a:off x="4080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85" name="AutoShape 125"/>
            <p:cNvSpPr>
              <a:spLocks noChangeArrowheads="1"/>
            </p:cNvSpPr>
            <p:nvPr/>
          </p:nvSpPr>
          <p:spPr bwMode="auto">
            <a:xfrm>
              <a:off x="3840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86" name="AutoShape 126"/>
            <p:cNvSpPr>
              <a:spLocks noChangeArrowheads="1"/>
            </p:cNvSpPr>
            <p:nvPr/>
          </p:nvSpPr>
          <p:spPr bwMode="auto">
            <a:xfrm>
              <a:off x="3552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87" name="AutoShape 127"/>
            <p:cNvSpPr>
              <a:spLocks noChangeArrowheads="1"/>
            </p:cNvSpPr>
            <p:nvPr/>
          </p:nvSpPr>
          <p:spPr bwMode="auto">
            <a:xfrm>
              <a:off x="4656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88" name="AutoShape 128"/>
            <p:cNvSpPr>
              <a:spLocks noChangeArrowheads="1"/>
            </p:cNvSpPr>
            <p:nvPr/>
          </p:nvSpPr>
          <p:spPr bwMode="auto">
            <a:xfrm>
              <a:off x="4944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89" name="AutoShape 129"/>
            <p:cNvSpPr>
              <a:spLocks noChangeArrowheads="1"/>
            </p:cNvSpPr>
            <p:nvPr/>
          </p:nvSpPr>
          <p:spPr bwMode="auto">
            <a:xfrm>
              <a:off x="1265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90" name="AutoShape 130"/>
            <p:cNvSpPr>
              <a:spLocks noChangeArrowheads="1"/>
            </p:cNvSpPr>
            <p:nvPr/>
          </p:nvSpPr>
          <p:spPr bwMode="auto">
            <a:xfrm>
              <a:off x="2112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91" name="AutoShape 131"/>
            <p:cNvSpPr>
              <a:spLocks noChangeArrowheads="1"/>
            </p:cNvSpPr>
            <p:nvPr/>
          </p:nvSpPr>
          <p:spPr bwMode="auto">
            <a:xfrm>
              <a:off x="977" y="768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</p:grpSp>
      <p:grpSp>
        <p:nvGrpSpPr>
          <p:cNvPr id="143492" name="Group 132"/>
          <p:cNvGrpSpPr>
            <a:grpSpLocks/>
          </p:cNvGrpSpPr>
          <p:nvPr/>
        </p:nvGrpSpPr>
        <p:grpSpPr bwMode="auto">
          <a:xfrm>
            <a:off x="2057400" y="2514600"/>
            <a:ext cx="5916613" cy="431800"/>
            <a:chOff x="1265" y="1344"/>
            <a:chExt cx="3727" cy="272"/>
          </a:xfrm>
        </p:grpSpPr>
        <p:sp>
          <p:nvSpPr>
            <p:cNvPr id="143493" name="AutoShape 133"/>
            <p:cNvSpPr>
              <a:spLocks noChangeArrowheads="1"/>
            </p:cNvSpPr>
            <p:nvPr/>
          </p:nvSpPr>
          <p:spPr bwMode="auto">
            <a:xfrm>
              <a:off x="3282" y="13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94" name="AutoShape 134"/>
            <p:cNvSpPr>
              <a:spLocks noChangeArrowheads="1"/>
            </p:cNvSpPr>
            <p:nvPr/>
          </p:nvSpPr>
          <p:spPr bwMode="auto">
            <a:xfrm>
              <a:off x="3570" y="13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95" name="AutoShape 135"/>
            <p:cNvSpPr>
              <a:spLocks noChangeArrowheads="1"/>
            </p:cNvSpPr>
            <p:nvPr/>
          </p:nvSpPr>
          <p:spPr bwMode="auto">
            <a:xfrm>
              <a:off x="1841" y="13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96" name="AutoShape 136"/>
            <p:cNvSpPr>
              <a:spLocks noChangeArrowheads="1"/>
            </p:cNvSpPr>
            <p:nvPr/>
          </p:nvSpPr>
          <p:spPr bwMode="auto">
            <a:xfrm>
              <a:off x="2705" y="13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97" name="AutoShape 137"/>
            <p:cNvSpPr>
              <a:spLocks noChangeArrowheads="1"/>
            </p:cNvSpPr>
            <p:nvPr/>
          </p:nvSpPr>
          <p:spPr bwMode="auto">
            <a:xfrm>
              <a:off x="2129" y="13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98" name="AutoShape 138"/>
            <p:cNvSpPr>
              <a:spLocks noChangeArrowheads="1"/>
            </p:cNvSpPr>
            <p:nvPr/>
          </p:nvSpPr>
          <p:spPr bwMode="auto">
            <a:xfrm>
              <a:off x="4721" y="13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499" name="AutoShape 139"/>
            <p:cNvSpPr>
              <a:spLocks noChangeArrowheads="1"/>
            </p:cNvSpPr>
            <p:nvPr/>
          </p:nvSpPr>
          <p:spPr bwMode="auto">
            <a:xfrm>
              <a:off x="2993" y="13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500" name="AutoShape 140"/>
            <p:cNvSpPr>
              <a:spLocks noChangeArrowheads="1"/>
            </p:cNvSpPr>
            <p:nvPr/>
          </p:nvSpPr>
          <p:spPr bwMode="auto">
            <a:xfrm>
              <a:off x="4433" y="13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501" name="AutoShape 141"/>
            <p:cNvSpPr>
              <a:spLocks noChangeArrowheads="1"/>
            </p:cNvSpPr>
            <p:nvPr/>
          </p:nvSpPr>
          <p:spPr bwMode="auto">
            <a:xfrm>
              <a:off x="4145" y="13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502" name="AutoShape 142"/>
            <p:cNvSpPr>
              <a:spLocks noChangeArrowheads="1"/>
            </p:cNvSpPr>
            <p:nvPr/>
          </p:nvSpPr>
          <p:spPr bwMode="auto">
            <a:xfrm>
              <a:off x="3857" y="13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503" name="AutoShape 143"/>
            <p:cNvSpPr>
              <a:spLocks noChangeArrowheads="1"/>
            </p:cNvSpPr>
            <p:nvPr/>
          </p:nvSpPr>
          <p:spPr bwMode="auto">
            <a:xfrm>
              <a:off x="1552" y="13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504" name="AutoShape 144"/>
            <p:cNvSpPr>
              <a:spLocks noChangeArrowheads="1"/>
            </p:cNvSpPr>
            <p:nvPr/>
          </p:nvSpPr>
          <p:spPr bwMode="auto">
            <a:xfrm>
              <a:off x="2417" y="13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505" name="AutoShape 145"/>
            <p:cNvSpPr>
              <a:spLocks noChangeArrowheads="1"/>
            </p:cNvSpPr>
            <p:nvPr/>
          </p:nvSpPr>
          <p:spPr bwMode="auto">
            <a:xfrm>
              <a:off x="1265" y="134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</p:grpSp>
      <p:grpSp>
        <p:nvGrpSpPr>
          <p:cNvPr id="143506" name="Group 146"/>
          <p:cNvGrpSpPr>
            <a:grpSpLocks/>
          </p:cNvGrpSpPr>
          <p:nvPr/>
        </p:nvGrpSpPr>
        <p:grpSpPr bwMode="auto">
          <a:xfrm>
            <a:off x="2970213" y="2971800"/>
            <a:ext cx="4089400" cy="438150"/>
            <a:chOff x="1840" y="1632"/>
            <a:chExt cx="2576" cy="276"/>
          </a:xfrm>
        </p:grpSpPr>
        <p:sp>
          <p:nvSpPr>
            <p:cNvPr id="143507" name="AutoShape 147"/>
            <p:cNvSpPr>
              <a:spLocks noChangeArrowheads="1"/>
            </p:cNvSpPr>
            <p:nvPr/>
          </p:nvSpPr>
          <p:spPr bwMode="auto">
            <a:xfrm>
              <a:off x="2128" y="163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508" name="AutoShape 148"/>
            <p:cNvSpPr>
              <a:spLocks noChangeArrowheads="1"/>
            </p:cNvSpPr>
            <p:nvPr/>
          </p:nvSpPr>
          <p:spPr bwMode="auto">
            <a:xfrm>
              <a:off x="2417" y="163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509" name="AutoShape 149"/>
            <p:cNvSpPr>
              <a:spLocks noChangeArrowheads="1"/>
            </p:cNvSpPr>
            <p:nvPr/>
          </p:nvSpPr>
          <p:spPr bwMode="auto">
            <a:xfrm>
              <a:off x="2705" y="163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510" name="AutoShape 150"/>
            <p:cNvSpPr>
              <a:spLocks noChangeArrowheads="1"/>
            </p:cNvSpPr>
            <p:nvPr/>
          </p:nvSpPr>
          <p:spPr bwMode="auto">
            <a:xfrm>
              <a:off x="3282" y="163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511" name="AutoShape 151"/>
            <p:cNvSpPr>
              <a:spLocks noChangeArrowheads="1"/>
            </p:cNvSpPr>
            <p:nvPr/>
          </p:nvSpPr>
          <p:spPr bwMode="auto">
            <a:xfrm>
              <a:off x="2993" y="163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512" name="AutoShape 152"/>
            <p:cNvSpPr>
              <a:spLocks noChangeArrowheads="1"/>
            </p:cNvSpPr>
            <p:nvPr/>
          </p:nvSpPr>
          <p:spPr bwMode="auto">
            <a:xfrm>
              <a:off x="3569" y="163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513" name="AutoShape 153"/>
            <p:cNvSpPr>
              <a:spLocks noChangeArrowheads="1"/>
            </p:cNvSpPr>
            <p:nvPr/>
          </p:nvSpPr>
          <p:spPr bwMode="auto">
            <a:xfrm>
              <a:off x="3857" y="1636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514" name="AutoShape 154"/>
            <p:cNvSpPr>
              <a:spLocks noChangeArrowheads="1"/>
            </p:cNvSpPr>
            <p:nvPr/>
          </p:nvSpPr>
          <p:spPr bwMode="auto">
            <a:xfrm>
              <a:off x="1840" y="163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515" name="AutoShape 155"/>
            <p:cNvSpPr>
              <a:spLocks noChangeArrowheads="1"/>
            </p:cNvSpPr>
            <p:nvPr/>
          </p:nvSpPr>
          <p:spPr bwMode="auto">
            <a:xfrm>
              <a:off x="4145" y="163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</p:grpSp>
      <p:grpSp>
        <p:nvGrpSpPr>
          <p:cNvPr id="143516" name="Group 156"/>
          <p:cNvGrpSpPr>
            <a:grpSpLocks/>
          </p:cNvGrpSpPr>
          <p:nvPr/>
        </p:nvGrpSpPr>
        <p:grpSpPr bwMode="auto">
          <a:xfrm>
            <a:off x="2921000" y="3429000"/>
            <a:ext cx="3632200" cy="438150"/>
            <a:chOff x="1840" y="1920"/>
            <a:chExt cx="2288" cy="276"/>
          </a:xfrm>
        </p:grpSpPr>
        <p:sp>
          <p:nvSpPr>
            <p:cNvPr id="143517" name="AutoShape 157"/>
            <p:cNvSpPr>
              <a:spLocks noChangeArrowheads="1"/>
            </p:cNvSpPr>
            <p:nvPr/>
          </p:nvSpPr>
          <p:spPr bwMode="auto">
            <a:xfrm>
              <a:off x="2128" y="192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518" name="AutoShape 158"/>
            <p:cNvSpPr>
              <a:spLocks noChangeArrowheads="1"/>
            </p:cNvSpPr>
            <p:nvPr/>
          </p:nvSpPr>
          <p:spPr bwMode="auto">
            <a:xfrm>
              <a:off x="2417" y="192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519" name="AutoShape 159"/>
            <p:cNvSpPr>
              <a:spLocks noChangeArrowheads="1"/>
            </p:cNvSpPr>
            <p:nvPr/>
          </p:nvSpPr>
          <p:spPr bwMode="auto">
            <a:xfrm>
              <a:off x="2705" y="192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520" name="AutoShape 160"/>
            <p:cNvSpPr>
              <a:spLocks noChangeArrowheads="1"/>
            </p:cNvSpPr>
            <p:nvPr/>
          </p:nvSpPr>
          <p:spPr bwMode="auto">
            <a:xfrm>
              <a:off x="3282" y="192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521" name="AutoShape 161"/>
            <p:cNvSpPr>
              <a:spLocks noChangeArrowheads="1"/>
            </p:cNvSpPr>
            <p:nvPr/>
          </p:nvSpPr>
          <p:spPr bwMode="auto">
            <a:xfrm>
              <a:off x="2993" y="192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522" name="AutoShape 162"/>
            <p:cNvSpPr>
              <a:spLocks noChangeArrowheads="1"/>
            </p:cNvSpPr>
            <p:nvPr/>
          </p:nvSpPr>
          <p:spPr bwMode="auto">
            <a:xfrm>
              <a:off x="3569" y="192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523" name="AutoShape 163"/>
            <p:cNvSpPr>
              <a:spLocks noChangeArrowheads="1"/>
            </p:cNvSpPr>
            <p:nvPr/>
          </p:nvSpPr>
          <p:spPr bwMode="auto">
            <a:xfrm>
              <a:off x="3857" y="1924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524" name="AutoShape 164"/>
            <p:cNvSpPr>
              <a:spLocks noChangeArrowheads="1"/>
            </p:cNvSpPr>
            <p:nvPr/>
          </p:nvSpPr>
          <p:spPr bwMode="auto">
            <a:xfrm>
              <a:off x="1840" y="192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</p:grpSp>
      <p:grpSp>
        <p:nvGrpSpPr>
          <p:cNvPr id="143525" name="Group 165"/>
          <p:cNvGrpSpPr>
            <a:grpSpLocks/>
          </p:cNvGrpSpPr>
          <p:nvPr/>
        </p:nvGrpSpPr>
        <p:grpSpPr bwMode="auto">
          <a:xfrm>
            <a:off x="3836988" y="3886200"/>
            <a:ext cx="1344612" cy="434975"/>
            <a:chOff x="2401" y="2210"/>
            <a:chExt cx="847" cy="274"/>
          </a:xfrm>
        </p:grpSpPr>
        <p:sp>
          <p:nvSpPr>
            <p:cNvPr id="143526" name="AutoShape 166"/>
            <p:cNvSpPr>
              <a:spLocks noChangeArrowheads="1"/>
            </p:cNvSpPr>
            <p:nvPr/>
          </p:nvSpPr>
          <p:spPr bwMode="auto">
            <a:xfrm>
              <a:off x="2401" y="221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527" name="AutoShape 167"/>
            <p:cNvSpPr>
              <a:spLocks noChangeArrowheads="1"/>
            </p:cNvSpPr>
            <p:nvPr/>
          </p:nvSpPr>
          <p:spPr bwMode="auto">
            <a:xfrm>
              <a:off x="2689" y="2210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  <p:sp>
          <p:nvSpPr>
            <p:cNvPr id="143528" name="AutoShape 168"/>
            <p:cNvSpPr>
              <a:spLocks noChangeArrowheads="1"/>
            </p:cNvSpPr>
            <p:nvPr/>
          </p:nvSpPr>
          <p:spPr bwMode="auto">
            <a:xfrm>
              <a:off x="2977" y="2212"/>
              <a:ext cx="271" cy="272"/>
            </a:xfrm>
            <a:prstGeom prst="bevel">
              <a:avLst>
                <a:gd name="adj" fmla="val 1250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VNI-Times" pitchFamily="2" charset="0"/>
                </a:rPr>
                <a:t>?</a:t>
              </a:r>
            </a:p>
          </p:txBody>
        </p:sp>
      </p:grpSp>
      <p:grpSp>
        <p:nvGrpSpPr>
          <p:cNvPr id="143529" name="Group 169"/>
          <p:cNvGrpSpPr>
            <a:grpSpLocks/>
          </p:cNvGrpSpPr>
          <p:nvPr/>
        </p:nvGrpSpPr>
        <p:grpSpPr bwMode="auto">
          <a:xfrm>
            <a:off x="3836988" y="3886200"/>
            <a:ext cx="1344612" cy="434975"/>
            <a:chOff x="2401" y="2210"/>
            <a:chExt cx="847" cy="274"/>
          </a:xfrm>
        </p:grpSpPr>
        <p:sp>
          <p:nvSpPr>
            <p:cNvPr id="143530" name="AutoShape 170"/>
            <p:cNvSpPr>
              <a:spLocks noChangeArrowheads="1"/>
            </p:cNvSpPr>
            <p:nvPr/>
          </p:nvSpPr>
          <p:spPr bwMode="auto">
            <a:xfrm>
              <a:off x="2401" y="2210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9</a:t>
              </a:r>
            </a:p>
          </p:txBody>
        </p:sp>
        <p:sp>
          <p:nvSpPr>
            <p:cNvPr id="143531" name="AutoShape 171"/>
            <p:cNvSpPr>
              <a:spLocks noChangeArrowheads="1"/>
            </p:cNvSpPr>
            <p:nvPr/>
          </p:nvSpPr>
          <p:spPr bwMode="auto">
            <a:xfrm>
              <a:off x="2689" y="2210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6</a:t>
              </a:r>
            </a:p>
          </p:txBody>
        </p:sp>
        <p:sp>
          <p:nvSpPr>
            <p:cNvPr id="143532" name="AutoShape 172"/>
            <p:cNvSpPr>
              <a:spLocks noChangeArrowheads="1"/>
            </p:cNvSpPr>
            <p:nvPr/>
          </p:nvSpPr>
          <p:spPr bwMode="auto">
            <a:xfrm>
              <a:off x="2977" y="2212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8</a:t>
              </a:r>
            </a:p>
          </p:txBody>
        </p:sp>
      </p:grpSp>
      <p:grpSp>
        <p:nvGrpSpPr>
          <p:cNvPr id="143533" name="Group 173"/>
          <p:cNvGrpSpPr>
            <a:grpSpLocks/>
          </p:cNvGrpSpPr>
          <p:nvPr/>
        </p:nvGrpSpPr>
        <p:grpSpPr bwMode="auto">
          <a:xfrm>
            <a:off x="2928938" y="4343400"/>
            <a:ext cx="3173412" cy="438150"/>
            <a:chOff x="1841" y="2496"/>
            <a:chExt cx="1999" cy="276"/>
          </a:xfrm>
        </p:grpSpPr>
        <p:sp>
          <p:nvSpPr>
            <p:cNvPr id="143534" name="AutoShape 174"/>
            <p:cNvSpPr>
              <a:spLocks noChangeArrowheads="1"/>
            </p:cNvSpPr>
            <p:nvPr/>
          </p:nvSpPr>
          <p:spPr bwMode="auto">
            <a:xfrm>
              <a:off x="2128" y="2496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43535" name="AutoShape 175"/>
            <p:cNvSpPr>
              <a:spLocks noChangeArrowheads="1"/>
            </p:cNvSpPr>
            <p:nvPr/>
          </p:nvSpPr>
          <p:spPr bwMode="auto">
            <a:xfrm>
              <a:off x="2417" y="2498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Â</a:t>
              </a:r>
            </a:p>
          </p:txBody>
        </p:sp>
        <p:sp>
          <p:nvSpPr>
            <p:cNvPr id="143536" name="AutoShape 176"/>
            <p:cNvSpPr>
              <a:spLocks noChangeArrowheads="1"/>
            </p:cNvSpPr>
            <p:nvPr/>
          </p:nvSpPr>
          <p:spPr bwMode="auto">
            <a:xfrm>
              <a:off x="2705" y="2498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143537" name="AutoShape 177"/>
            <p:cNvSpPr>
              <a:spLocks noChangeArrowheads="1"/>
            </p:cNvSpPr>
            <p:nvPr/>
          </p:nvSpPr>
          <p:spPr bwMode="auto">
            <a:xfrm>
              <a:off x="3282" y="2500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Â</a:t>
              </a:r>
            </a:p>
          </p:txBody>
        </p:sp>
        <p:sp>
          <p:nvSpPr>
            <p:cNvPr id="143538" name="AutoShape 178"/>
            <p:cNvSpPr>
              <a:spLocks noChangeArrowheads="1"/>
            </p:cNvSpPr>
            <p:nvPr/>
          </p:nvSpPr>
          <p:spPr bwMode="auto">
            <a:xfrm>
              <a:off x="2993" y="2500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143539" name="AutoShape 179"/>
            <p:cNvSpPr>
              <a:spLocks noChangeArrowheads="1"/>
            </p:cNvSpPr>
            <p:nvPr/>
          </p:nvSpPr>
          <p:spPr bwMode="auto">
            <a:xfrm>
              <a:off x="3569" y="2496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143540" name="AutoShape 180"/>
            <p:cNvSpPr>
              <a:spLocks noChangeArrowheads="1"/>
            </p:cNvSpPr>
            <p:nvPr/>
          </p:nvSpPr>
          <p:spPr bwMode="auto">
            <a:xfrm>
              <a:off x="1841" y="2496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N</a:t>
              </a:r>
            </a:p>
          </p:txBody>
        </p:sp>
      </p:grpSp>
      <p:grpSp>
        <p:nvGrpSpPr>
          <p:cNvPr id="143541" name="Group 181"/>
          <p:cNvGrpSpPr>
            <a:grpSpLocks/>
          </p:cNvGrpSpPr>
          <p:nvPr/>
        </p:nvGrpSpPr>
        <p:grpSpPr bwMode="auto">
          <a:xfrm>
            <a:off x="2941638" y="2057400"/>
            <a:ext cx="3632200" cy="438150"/>
            <a:chOff x="1840" y="1056"/>
            <a:chExt cx="2288" cy="276"/>
          </a:xfrm>
        </p:grpSpPr>
        <p:sp>
          <p:nvSpPr>
            <p:cNvPr id="143542" name="AutoShape 182"/>
            <p:cNvSpPr>
              <a:spLocks noChangeArrowheads="1"/>
            </p:cNvSpPr>
            <p:nvPr/>
          </p:nvSpPr>
          <p:spPr bwMode="auto">
            <a:xfrm>
              <a:off x="2128" y="1056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600" b="1">
                  <a:latin typeface="Times New Roman" pitchFamily="18" charset="0"/>
                </a:rPr>
                <a:t>Ó</a:t>
              </a:r>
            </a:p>
          </p:txBody>
        </p:sp>
        <p:sp>
          <p:nvSpPr>
            <p:cNvPr id="143543" name="AutoShape 183"/>
            <p:cNvSpPr>
              <a:spLocks noChangeArrowheads="1"/>
            </p:cNvSpPr>
            <p:nvPr/>
          </p:nvSpPr>
          <p:spPr bwMode="auto">
            <a:xfrm>
              <a:off x="2417" y="1058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143544" name="AutoShape 184"/>
            <p:cNvSpPr>
              <a:spLocks noChangeArrowheads="1"/>
            </p:cNvSpPr>
            <p:nvPr/>
          </p:nvSpPr>
          <p:spPr bwMode="auto">
            <a:xfrm>
              <a:off x="2705" y="1058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43545" name="AutoShape 185"/>
            <p:cNvSpPr>
              <a:spLocks noChangeArrowheads="1"/>
            </p:cNvSpPr>
            <p:nvPr/>
          </p:nvSpPr>
          <p:spPr bwMode="auto">
            <a:xfrm>
              <a:off x="3282" y="1060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solidFill>
                    <a:srgbClr val="FF3300"/>
                  </a:solidFill>
                  <a:latin typeface="Times New Roman" pitchFamily="18" charset="0"/>
                </a:rPr>
                <a:t>L</a:t>
              </a:r>
            </a:p>
          </p:txBody>
        </p:sp>
        <p:sp>
          <p:nvSpPr>
            <p:cNvPr id="143546" name="AutoShape 186"/>
            <p:cNvSpPr>
              <a:spLocks noChangeArrowheads="1"/>
            </p:cNvSpPr>
            <p:nvPr/>
          </p:nvSpPr>
          <p:spPr bwMode="auto">
            <a:xfrm>
              <a:off x="2993" y="1060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Í</a:t>
              </a:r>
            </a:p>
          </p:txBody>
        </p:sp>
        <p:sp>
          <p:nvSpPr>
            <p:cNvPr id="143547" name="AutoShape 187"/>
            <p:cNvSpPr>
              <a:spLocks noChangeArrowheads="1"/>
            </p:cNvSpPr>
            <p:nvPr/>
          </p:nvSpPr>
          <p:spPr bwMode="auto">
            <a:xfrm>
              <a:off x="3569" y="1058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Ớ</a:t>
              </a:r>
            </a:p>
          </p:txBody>
        </p:sp>
        <p:sp>
          <p:nvSpPr>
            <p:cNvPr id="143548" name="AutoShape 188"/>
            <p:cNvSpPr>
              <a:spLocks noChangeArrowheads="1"/>
            </p:cNvSpPr>
            <p:nvPr/>
          </p:nvSpPr>
          <p:spPr bwMode="auto">
            <a:xfrm>
              <a:off x="3857" y="1060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143549" name="AutoShape 189"/>
            <p:cNvSpPr>
              <a:spLocks noChangeArrowheads="1"/>
            </p:cNvSpPr>
            <p:nvPr/>
          </p:nvSpPr>
          <p:spPr bwMode="auto">
            <a:xfrm>
              <a:off x="1840" y="1056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C</a:t>
              </a:r>
            </a:p>
          </p:txBody>
        </p:sp>
      </p:grpSp>
      <p:grpSp>
        <p:nvGrpSpPr>
          <p:cNvPr id="143550" name="Group 190"/>
          <p:cNvGrpSpPr>
            <a:grpSpLocks/>
          </p:cNvGrpSpPr>
          <p:nvPr/>
        </p:nvGrpSpPr>
        <p:grpSpPr bwMode="auto">
          <a:xfrm>
            <a:off x="2036763" y="2514600"/>
            <a:ext cx="5916612" cy="431800"/>
            <a:chOff x="1265" y="1344"/>
            <a:chExt cx="3727" cy="272"/>
          </a:xfrm>
        </p:grpSpPr>
        <p:sp>
          <p:nvSpPr>
            <p:cNvPr id="143551" name="AutoShape 191"/>
            <p:cNvSpPr>
              <a:spLocks noChangeArrowheads="1"/>
            </p:cNvSpPr>
            <p:nvPr/>
          </p:nvSpPr>
          <p:spPr bwMode="auto">
            <a:xfrm>
              <a:off x="3282" y="1344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143552" name="AutoShape 192"/>
            <p:cNvSpPr>
              <a:spLocks noChangeArrowheads="1"/>
            </p:cNvSpPr>
            <p:nvPr/>
          </p:nvSpPr>
          <p:spPr bwMode="auto">
            <a:xfrm>
              <a:off x="3570" y="1344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43553" name="AutoShape 193"/>
            <p:cNvSpPr>
              <a:spLocks noChangeArrowheads="1"/>
            </p:cNvSpPr>
            <p:nvPr/>
          </p:nvSpPr>
          <p:spPr bwMode="auto">
            <a:xfrm>
              <a:off x="1841" y="1344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143554" name="AutoShape 194"/>
            <p:cNvSpPr>
              <a:spLocks noChangeArrowheads="1"/>
            </p:cNvSpPr>
            <p:nvPr/>
          </p:nvSpPr>
          <p:spPr bwMode="auto">
            <a:xfrm>
              <a:off x="2705" y="1344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143555" name="AutoShape 195"/>
            <p:cNvSpPr>
              <a:spLocks noChangeArrowheads="1"/>
            </p:cNvSpPr>
            <p:nvPr/>
          </p:nvSpPr>
          <p:spPr bwMode="auto">
            <a:xfrm>
              <a:off x="2129" y="1344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43556" name="AutoShape 196"/>
            <p:cNvSpPr>
              <a:spLocks noChangeArrowheads="1"/>
            </p:cNvSpPr>
            <p:nvPr/>
          </p:nvSpPr>
          <p:spPr bwMode="auto">
            <a:xfrm>
              <a:off x="4721" y="1344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G</a:t>
              </a:r>
            </a:p>
          </p:txBody>
        </p:sp>
        <p:sp>
          <p:nvSpPr>
            <p:cNvPr id="143557" name="AutoShape 197"/>
            <p:cNvSpPr>
              <a:spLocks noChangeArrowheads="1"/>
            </p:cNvSpPr>
            <p:nvPr/>
          </p:nvSpPr>
          <p:spPr bwMode="auto">
            <a:xfrm>
              <a:off x="2993" y="1344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Ê</a:t>
              </a:r>
            </a:p>
          </p:txBody>
        </p:sp>
        <p:sp>
          <p:nvSpPr>
            <p:cNvPr id="143558" name="AutoShape 198"/>
            <p:cNvSpPr>
              <a:spLocks noChangeArrowheads="1"/>
            </p:cNvSpPr>
            <p:nvPr/>
          </p:nvSpPr>
          <p:spPr bwMode="auto">
            <a:xfrm>
              <a:off x="4433" y="1344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143559" name="AutoShape 199"/>
            <p:cNvSpPr>
              <a:spLocks noChangeArrowheads="1"/>
            </p:cNvSpPr>
            <p:nvPr/>
          </p:nvSpPr>
          <p:spPr bwMode="auto">
            <a:xfrm>
              <a:off x="4145" y="1344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À</a:t>
              </a:r>
            </a:p>
          </p:txBody>
        </p:sp>
        <p:sp>
          <p:nvSpPr>
            <p:cNvPr id="143560" name="AutoShape 200"/>
            <p:cNvSpPr>
              <a:spLocks noChangeArrowheads="1"/>
            </p:cNvSpPr>
            <p:nvPr/>
          </p:nvSpPr>
          <p:spPr bwMode="auto">
            <a:xfrm>
              <a:off x="3857" y="1344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solidFill>
                    <a:srgbClr val="FF3300"/>
                  </a:solidFill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143561" name="AutoShape 201"/>
            <p:cNvSpPr>
              <a:spLocks noChangeArrowheads="1"/>
            </p:cNvSpPr>
            <p:nvPr/>
          </p:nvSpPr>
          <p:spPr bwMode="auto">
            <a:xfrm>
              <a:off x="1552" y="1344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143562" name="AutoShape 202"/>
            <p:cNvSpPr>
              <a:spLocks noChangeArrowheads="1"/>
            </p:cNvSpPr>
            <p:nvPr/>
          </p:nvSpPr>
          <p:spPr bwMode="auto">
            <a:xfrm>
              <a:off x="2417" y="1344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143563" name="AutoShape 203"/>
            <p:cNvSpPr>
              <a:spLocks noChangeArrowheads="1"/>
            </p:cNvSpPr>
            <p:nvPr/>
          </p:nvSpPr>
          <p:spPr bwMode="auto">
            <a:xfrm>
              <a:off x="1265" y="1344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Đ</a:t>
              </a:r>
            </a:p>
          </p:txBody>
        </p:sp>
      </p:grpSp>
      <p:grpSp>
        <p:nvGrpSpPr>
          <p:cNvPr id="143564" name="Group 204"/>
          <p:cNvGrpSpPr>
            <a:grpSpLocks/>
          </p:cNvGrpSpPr>
          <p:nvPr/>
        </p:nvGrpSpPr>
        <p:grpSpPr bwMode="auto">
          <a:xfrm>
            <a:off x="2922588" y="2971800"/>
            <a:ext cx="4114800" cy="438150"/>
            <a:chOff x="1824" y="1632"/>
            <a:chExt cx="2592" cy="276"/>
          </a:xfrm>
        </p:grpSpPr>
        <p:sp>
          <p:nvSpPr>
            <p:cNvPr id="143565" name="AutoShape 205"/>
            <p:cNvSpPr>
              <a:spLocks noChangeArrowheads="1"/>
            </p:cNvSpPr>
            <p:nvPr/>
          </p:nvSpPr>
          <p:spPr bwMode="auto">
            <a:xfrm>
              <a:off x="2128" y="1632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Ạ</a:t>
              </a:r>
            </a:p>
          </p:txBody>
        </p:sp>
        <p:sp>
          <p:nvSpPr>
            <p:cNvPr id="143566" name="AutoShape 206"/>
            <p:cNvSpPr>
              <a:spLocks noChangeArrowheads="1"/>
            </p:cNvSpPr>
            <p:nvPr/>
          </p:nvSpPr>
          <p:spPr bwMode="auto">
            <a:xfrm>
              <a:off x="2417" y="1634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143567" name="AutoShape 207"/>
            <p:cNvSpPr>
              <a:spLocks noChangeArrowheads="1"/>
            </p:cNvSpPr>
            <p:nvPr/>
          </p:nvSpPr>
          <p:spPr bwMode="auto">
            <a:xfrm>
              <a:off x="2705" y="1634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143568" name="AutoShape 208"/>
            <p:cNvSpPr>
              <a:spLocks noChangeArrowheads="1"/>
            </p:cNvSpPr>
            <p:nvPr/>
          </p:nvSpPr>
          <p:spPr bwMode="auto">
            <a:xfrm>
              <a:off x="3282" y="1636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V</a:t>
              </a:r>
            </a:p>
          </p:txBody>
        </p:sp>
        <p:sp>
          <p:nvSpPr>
            <p:cNvPr id="143569" name="AutoShape 209"/>
            <p:cNvSpPr>
              <a:spLocks noChangeArrowheads="1"/>
            </p:cNvSpPr>
            <p:nvPr/>
          </p:nvSpPr>
          <p:spPr bwMode="auto">
            <a:xfrm>
              <a:off x="2993" y="1636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Ồ</a:t>
              </a:r>
            </a:p>
          </p:txBody>
        </p:sp>
        <p:sp>
          <p:nvSpPr>
            <p:cNvPr id="143570" name="AutoShape 210"/>
            <p:cNvSpPr>
              <a:spLocks noChangeArrowheads="1"/>
            </p:cNvSpPr>
            <p:nvPr/>
          </p:nvSpPr>
          <p:spPr bwMode="auto">
            <a:xfrm>
              <a:off x="3569" y="1634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143571" name="AutoShape 211"/>
            <p:cNvSpPr>
              <a:spLocks noChangeArrowheads="1"/>
            </p:cNvSpPr>
            <p:nvPr/>
          </p:nvSpPr>
          <p:spPr bwMode="auto">
            <a:xfrm>
              <a:off x="3857" y="1636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Ệ</a:t>
              </a:r>
            </a:p>
          </p:txBody>
        </p:sp>
        <p:sp>
          <p:nvSpPr>
            <p:cNvPr id="143572" name="AutoShape 212"/>
            <p:cNvSpPr>
              <a:spLocks noChangeArrowheads="1"/>
            </p:cNvSpPr>
            <p:nvPr/>
          </p:nvSpPr>
          <p:spPr bwMode="auto">
            <a:xfrm>
              <a:off x="4145" y="1632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143573" name="AutoShape 213"/>
            <p:cNvSpPr>
              <a:spLocks noChangeArrowheads="1"/>
            </p:cNvSpPr>
            <p:nvPr/>
          </p:nvSpPr>
          <p:spPr bwMode="auto">
            <a:xfrm>
              <a:off x="1824" y="1632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Đ</a:t>
              </a:r>
            </a:p>
          </p:txBody>
        </p:sp>
      </p:grpSp>
      <p:grpSp>
        <p:nvGrpSpPr>
          <p:cNvPr id="143574" name="Group 214"/>
          <p:cNvGrpSpPr>
            <a:grpSpLocks/>
          </p:cNvGrpSpPr>
          <p:nvPr/>
        </p:nvGrpSpPr>
        <p:grpSpPr bwMode="auto">
          <a:xfrm>
            <a:off x="2922588" y="1143000"/>
            <a:ext cx="3630612" cy="431800"/>
            <a:chOff x="1824" y="480"/>
            <a:chExt cx="2287" cy="272"/>
          </a:xfrm>
        </p:grpSpPr>
        <p:sp>
          <p:nvSpPr>
            <p:cNvPr id="143575" name="AutoShape 215"/>
            <p:cNvSpPr>
              <a:spLocks noChangeArrowheads="1"/>
            </p:cNvSpPr>
            <p:nvPr/>
          </p:nvSpPr>
          <p:spPr bwMode="auto">
            <a:xfrm>
              <a:off x="2400" y="480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143576" name="AutoShape 216"/>
            <p:cNvSpPr>
              <a:spLocks noChangeArrowheads="1"/>
            </p:cNvSpPr>
            <p:nvPr/>
          </p:nvSpPr>
          <p:spPr bwMode="auto">
            <a:xfrm>
              <a:off x="2976" y="480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143577" name="AutoShape 217"/>
            <p:cNvSpPr>
              <a:spLocks noChangeArrowheads="1"/>
            </p:cNvSpPr>
            <p:nvPr/>
          </p:nvSpPr>
          <p:spPr bwMode="auto">
            <a:xfrm>
              <a:off x="2688" y="480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solidFill>
                    <a:srgbClr val="FF33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43578" name="AutoShape 218"/>
            <p:cNvSpPr>
              <a:spLocks noChangeArrowheads="1"/>
            </p:cNvSpPr>
            <p:nvPr/>
          </p:nvSpPr>
          <p:spPr bwMode="auto">
            <a:xfrm>
              <a:off x="3264" y="480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Ì</a:t>
              </a:r>
            </a:p>
          </p:txBody>
        </p:sp>
        <p:sp>
          <p:nvSpPr>
            <p:cNvPr id="143579" name="AutoShape 219"/>
            <p:cNvSpPr>
              <a:spLocks noChangeArrowheads="1"/>
            </p:cNvSpPr>
            <p:nvPr/>
          </p:nvSpPr>
          <p:spPr bwMode="auto">
            <a:xfrm>
              <a:off x="3552" y="480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143580" name="AutoShape 220"/>
            <p:cNvSpPr>
              <a:spLocks noChangeArrowheads="1"/>
            </p:cNvSpPr>
            <p:nvPr/>
          </p:nvSpPr>
          <p:spPr bwMode="auto">
            <a:xfrm>
              <a:off x="3840" y="480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43581" name="AutoShape 221"/>
            <p:cNvSpPr>
              <a:spLocks noChangeArrowheads="1"/>
            </p:cNvSpPr>
            <p:nvPr/>
          </p:nvSpPr>
          <p:spPr bwMode="auto">
            <a:xfrm>
              <a:off x="2112" y="480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143582" name="AutoShape 222"/>
            <p:cNvSpPr>
              <a:spLocks noChangeArrowheads="1"/>
            </p:cNvSpPr>
            <p:nvPr/>
          </p:nvSpPr>
          <p:spPr bwMode="auto">
            <a:xfrm>
              <a:off x="1824" y="480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latin typeface="Times New Roman" pitchFamily="18" charset="0"/>
                </a:rPr>
                <a:t>N</a:t>
              </a:r>
            </a:p>
          </p:txBody>
        </p:sp>
      </p:grpSp>
      <p:grpSp>
        <p:nvGrpSpPr>
          <p:cNvPr id="143583" name="Group 223"/>
          <p:cNvGrpSpPr>
            <a:grpSpLocks/>
          </p:cNvGrpSpPr>
          <p:nvPr/>
        </p:nvGrpSpPr>
        <p:grpSpPr bwMode="auto">
          <a:xfrm>
            <a:off x="2922588" y="3429000"/>
            <a:ext cx="3632200" cy="488950"/>
            <a:chOff x="1824" y="1920"/>
            <a:chExt cx="2288" cy="308"/>
          </a:xfrm>
        </p:grpSpPr>
        <p:grpSp>
          <p:nvGrpSpPr>
            <p:cNvPr id="143584" name="Group 224"/>
            <p:cNvGrpSpPr>
              <a:grpSpLocks/>
            </p:cNvGrpSpPr>
            <p:nvPr/>
          </p:nvGrpSpPr>
          <p:grpSpPr bwMode="auto">
            <a:xfrm>
              <a:off x="1824" y="1920"/>
              <a:ext cx="2288" cy="276"/>
              <a:chOff x="1840" y="1920"/>
              <a:chExt cx="2288" cy="276"/>
            </a:xfrm>
          </p:grpSpPr>
          <p:sp>
            <p:nvSpPr>
              <p:cNvPr id="143585" name="AutoShape 225"/>
              <p:cNvSpPr>
                <a:spLocks noChangeArrowheads="1"/>
              </p:cNvSpPr>
              <p:nvPr/>
            </p:nvSpPr>
            <p:spPr bwMode="auto">
              <a:xfrm>
                <a:off x="2128" y="1920"/>
                <a:ext cx="271" cy="272"/>
              </a:xfrm>
              <a:prstGeom prst="bevel">
                <a:avLst>
                  <a:gd name="adj" fmla="val 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CCFF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600" b="1">
                    <a:latin typeface="Times New Roman" pitchFamily="18" charset="0"/>
                  </a:rPr>
                  <a:t>H</a:t>
                </a:r>
              </a:p>
            </p:txBody>
          </p:sp>
          <p:sp>
            <p:nvSpPr>
              <p:cNvPr id="143586" name="AutoShape 226"/>
              <p:cNvSpPr>
                <a:spLocks noChangeArrowheads="1"/>
              </p:cNvSpPr>
              <p:nvPr/>
            </p:nvSpPr>
            <p:spPr bwMode="auto">
              <a:xfrm>
                <a:off x="2417" y="1922"/>
                <a:ext cx="271" cy="272"/>
              </a:xfrm>
              <a:prstGeom prst="bevel">
                <a:avLst>
                  <a:gd name="adj" fmla="val 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CCFF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600" b="1">
                    <a:solidFill>
                      <a:schemeClr val="tx2"/>
                    </a:solidFill>
                    <a:latin typeface="Times New Roman" pitchFamily="18" charset="0"/>
                  </a:rPr>
                  <a:t>Á</a:t>
                </a:r>
              </a:p>
            </p:txBody>
          </p:sp>
          <p:sp>
            <p:nvSpPr>
              <p:cNvPr id="143587" name="AutoShape 227"/>
              <p:cNvSpPr>
                <a:spLocks noChangeArrowheads="1"/>
              </p:cNvSpPr>
              <p:nvPr/>
            </p:nvSpPr>
            <p:spPr bwMode="auto">
              <a:xfrm>
                <a:off x="2705" y="1922"/>
                <a:ext cx="271" cy="272"/>
              </a:xfrm>
              <a:prstGeom prst="bevel">
                <a:avLst>
                  <a:gd name="adj" fmla="val 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CCFF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600" b="1">
                    <a:latin typeface="Times New Roman" pitchFamily="18" charset="0"/>
                  </a:rPr>
                  <a:t>I</a:t>
                </a:r>
              </a:p>
            </p:txBody>
          </p:sp>
          <p:sp>
            <p:nvSpPr>
              <p:cNvPr id="143588" name="AutoShape 228"/>
              <p:cNvSpPr>
                <a:spLocks noChangeArrowheads="1"/>
              </p:cNvSpPr>
              <p:nvPr/>
            </p:nvSpPr>
            <p:spPr bwMode="auto">
              <a:xfrm>
                <a:off x="3282" y="1924"/>
                <a:ext cx="271" cy="272"/>
              </a:xfrm>
              <a:prstGeom prst="bevel">
                <a:avLst>
                  <a:gd name="adj" fmla="val 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CCFF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600" b="1">
                    <a:latin typeface="Times New Roman" pitchFamily="18" charset="0"/>
                  </a:rPr>
                  <a:t>Ì</a:t>
                </a:r>
              </a:p>
            </p:txBody>
          </p:sp>
          <p:sp>
            <p:nvSpPr>
              <p:cNvPr id="143589" name="AutoShape 229"/>
              <p:cNvSpPr>
                <a:spLocks noChangeArrowheads="1"/>
              </p:cNvSpPr>
              <p:nvPr/>
            </p:nvSpPr>
            <p:spPr bwMode="auto">
              <a:xfrm>
                <a:off x="2993" y="1924"/>
                <a:ext cx="271" cy="272"/>
              </a:xfrm>
              <a:prstGeom prst="bevel">
                <a:avLst>
                  <a:gd name="adj" fmla="val 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CCFF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600" b="1">
                    <a:latin typeface="Times New Roman" pitchFamily="18" charset="0"/>
                  </a:rPr>
                  <a:t>B</a:t>
                </a:r>
              </a:p>
            </p:txBody>
          </p:sp>
          <p:sp>
            <p:nvSpPr>
              <p:cNvPr id="143590" name="AutoShape 230"/>
              <p:cNvSpPr>
                <a:spLocks noChangeArrowheads="1"/>
              </p:cNvSpPr>
              <p:nvPr/>
            </p:nvSpPr>
            <p:spPr bwMode="auto">
              <a:xfrm>
                <a:off x="3569" y="1922"/>
                <a:ext cx="271" cy="272"/>
              </a:xfrm>
              <a:prstGeom prst="bevel">
                <a:avLst>
                  <a:gd name="adj" fmla="val 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CCFF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600" b="1">
                    <a:latin typeface="Times New Roman" pitchFamily="18" charset="0"/>
                  </a:rPr>
                  <a:t>N</a:t>
                </a:r>
              </a:p>
            </p:txBody>
          </p:sp>
          <p:sp>
            <p:nvSpPr>
              <p:cNvPr id="143591" name="AutoShape 231"/>
              <p:cNvSpPr>
                <a:spLocks noChangeArrowheads="1"/>
              </p:cNvSpPr>
              <p:nvPr/>
            </p:nvSpPr>
            <p:spPr bwMode="auto">
              <a:xfrm>
                <a:off x="3857" y="1924"/>
                <a:ext cx="271" cy="272"/>
              </a:xfrm>
              <a:prstGeom prst="bevel">
                <a:avLst>
                  <a:gd name="adj" fmla="val 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CCFF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600" b="1">
                    <a:latin typeface="Times New Roman" pitchFamily="18" charset="0"/>
                  </a:rPr>
                  <a:t>H</a:t>
                </a:r>
              </a:p>
            </p:txBody>
          </p:sp>
          <p:sp>
            <p:nvSpPr>
              <p:cNvPr id="143592" name="AutoShape 232"/>
              <p:cNvSpPr>
                <a:spLocks noChangeArrowheads="1"/>
              </p:cNvSpPr>
              <p:nvPr/>
            </p:nvSpPr>
            <p:spPr bwMode="auto">
              <a:xfrm>
                <a:off x="1840" y="1920"/>
                <a:ext cx="271" cy="272"/>
              </a:xfrm>
              <a:prstGeom prst="bevel">
                <a:avLst>
                  <a:gd name="adj" fmla="val 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CCFF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600" b="1">
                    <a:latin typeface="Times New Roman" pitchFamily="18" charset="0"/>
                  </a:rPr>
                  <a:t>T</a:t>
                </a:r>
              </a:p>
            </p:txBody>
          </p:sp>
        </p:grpSp>
        <p:sp>
          <p:nvSpPr>
            <p:cNvPr id="143593" name="Text Box 233"/>
            <p:cNvSpPr txBox="1">
              <a:spLocks noChangeArrowheads="1"/>
            </p:cNvSpPr>
            <p:nvPr/>
          </p:nvSpPr>
          <p:spPr bwMode="auto">
            <a:xfrm>
              <a:off x="2400" y="1920"/>
              <a:ext cx="192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600" b="1">
                  <a:solidFill>
                    <a:srgbClr val="FF3300"/>
                  </a:solidFill>
                  <a:latin typeface="Times New Roman" pitchFamily="18" charset="0"/>
                </a:rPr>
                <a:t>A</a:t>
              </a:r>
            </a:p>
          </p:txBody>
        </p:sp>
      </p:grpSp>
      <p:grpSp>
        <p:nvGrpSpPr>
          <p:cNvPr id="143594" name="Group 234"/>
          <p:cNvGrpSpPr>
            <a:grpSpLocks/>
          </p:cNvGrpSpPr>
          <p:nvPr/>
        </p:nvGrpSpPr>
        <p:grpSpPr bwMode="auto">
          <a:xfrm>
            <a:off x="1550988" y="1600200"/>
            <a:ext cx="6831012" cy="488950"/>
            <a:chOff x="960" y="768"/>
            <a:chExt cx="4303" cy="308"/>
          </a:xfrm>
        </p:grpSpPr>
        <p:grpSp>
          <p:nvGrpSpPr>
            <p:cNvPr id="143595" name="Group 235"/>
            <p:cNvGrpSpPr>
              <a:grpSpLocks/>
            </p:cNvGrpSpPr>
            <p:nvPr/>
          </p:nvGrpSpPr>
          <p:grpSpPr bwMode="auto">
            <a:xfrm>
              <a:off x="960" y="768"/>
              <a:ext cx="4303" cy="272"/>
              <a:chOff x="960" y="768"/>
              <a:chExt cx="4303" cy="272"/>
            </a:xfrm>
          </p:grpSpPr>
          <p:sp>
            <p:nvSpPr>
              <p:cNvPr id="143596" name="AutoShape 236"/>
              <p:cNvSpPr>
                <a:spLocks noChangeArrowheads="1"/>
              </p:cNvSpPr>
              <p:nvPr/>
            </p:nvSpPr>
            <p:spPr bwMode="auto">
              <a:xfrm>
                <a:off x="2977" y="768"/>
                <a:ext cx="271" cy="272"/>
              </a:xfrm>
              <a:prstGeom prst="bevel">
                <a:avLst>
                  <a:gd name="adj" fmla="val 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CCFF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600" b="1"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143597" name="AutoShape 237"/>
              <p:cNvSpPr>
                <a:spLocks noChangeArrowheads="1"/>
              </p:cNvSpPr>
              <p:nvPr/>
            </p:nvSpPr>
            <p:spPr bwMode="auto">
              <a:xfrm>
                <a:off x="3264" y="768"/>
                <a:ext cx="271" cy="272"/>
              </a:xfrm>
              <a:prstGeom prst="bevel">
                <a:avLst>
                  <a:gd name="adj" fmla="val 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CCFF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600" b="1"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143598" name="AutoShape 238"/>
              <p:cNvSpPr>
                <a:spLocks noChangeArrowheads="1"/>
              </p:cNvSpPr>
              <p:nvPr/>
            </p:nvSpPr>
            <p:spPr bwMode="auto">
              <a:xfrm>
                <a:off x="1536" y="768"/>
                <a:ext cx="271" cy="272"/>
              </a:xfrm>
              <a:prstGeom prst="bevel">
                <a:avLst>
                  <a:gd name="adj" fmla="val 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CCFF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600" b="1">
                    <a:latin typeface="Times New Roman" pitchFamily="18" charset="0"/>
                  </a:rPr>
                  <a:t>P</a:t>
                </a:r>
              </a:p>
            </p:txBody>
          </p:sp>
          <p:sp>
            <p:nvSpPr>
              <p:cNvPr id="143599" name="AutoShape 239"/>
              <p:cNvSpPr>
                <a:spLocks noChangeArrowheads="1"/>
              </p:cNvSpPr>
              <p:nvPr/>
            </p:nvSpPr>
            <p:spPr bwMode="auto">
              <a:xfrm>
                <a:off x="2400" y="768"/>
                <a:ext cx="271" cy="272"/>
              </a:xfrm>
              <a:prstGeom prst="bevel">
                <a:avLst>
                  <a:gd name="adj" fmla="val 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CCFF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600" b="1">
                    <a:latin typeface="Times New Roman" pitchFamily="18" charset="0"/>
                  </a:rPr>
                  <a:t>Ạ</a:t>
                </a:r>
              </a:p>
            </p:txBody>
          </p:sp>
          <p:sp>
            <p:nvSpPr>
              <p:cNvPr id="143600" name="AutoShape 240"/>
              <p:cNvSpPr>
                <a:spLocks noChangeArrowheads="1"/>
              </p:cNvSpPr>
              <p:nvPr/>
            </p:nvSpPr>
            <p:spPr bwMode="auto">
              <a:xfrm>
                <a:off x="1824" y="768"/>
                <a:ext cx="271" cy="272"/>
              </a:xfrm>
              <a:prstGeom prst="bevel">
                <a:avLst>
                  <a:gd name="adj" fmla="val 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CCFF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600" b="1">
                    <a:latin typeface="Times New Roman" pitchFamily="18" charset="0"/>
                  </a:rPr>
                  <a:t>L</a:t>
                </a:r>
              </a:p>
            </p:txBody>
          </p:sp>
          <p:sp>
            <p:nvSpPr>
              <p:cNvPr id="143601" name="AutoShape 241"/>
              <p:cNvSpPr>
                <a:spLocks noChangeArrowheads="1"/>
              </p:cNvSpPr>
              <p:nvPr/>
            </p:nvSpPr>
            <p:spPr bwMode="auto">
              <a:xfrm>
                <a:off x="4416" y="768"/>
                <a:ext cx="271" cy="272"/>
              </a:xfrm>
              <a:prstGeom prst="bevel">
                <a:avLst>
                  <a:gd name="adj" fmla="val 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CCFF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600" b="1">
                    <a:latin typeface="Times New Roman" pitchFamily="18" charset="0"/>
                  </a:rPr>
                  <a:t>U</a:t>
                </a:r>
              </a:p>
            </p:txBody>
          </p:sp>
          <p:sp>
            <p:nvSpPr>
              <p:cNvPr id="143602" name="AutoShape 242"/>
              <p:cNvSpPr>
                <a:spLocks noChangeArrowheads="1"/>
              </p:cNvSpPr>
              <p:nvPr/>
            </p:nvSpPr>
            <p:spPr bwMode="auto">
              <a:xfrm>
                <a:off x="2688" y="768"/>
                <a:ext cx="271" cy="272"/>
              </a:xfrm>
              <a:prstGeom prst="bevel">
                <a:avLst>
                  <a:gd name="adj" fmla="val 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CCFF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600" b="1">
                    <a:latin typeface="VNI-Times" pitchFamily="2" charset="0"/>
                  </a:rPr>
                  <a:t>N</a:t>
                </a:r>
              </a:p>
            </p:txBody>
          </p:sp>
          <p:sp>
            <p:nvSpPr>
              <p:cNvPr id="143603" name="AutoShape 243"/>
              <p:cNvSpPr>
                <a:spLocks noChangeArrowheads="1"/>
              </p:cNvSpPr>
              <p:nvPr/>
            </p:nvSpPr>
            <p:spPr bwMode="auto">
              <a:xfrm>
                <a:off x="4128" y="768"/>
                <a:ext cx="271" cy="272"/>
              </a:xfrm>
              <a:prstGeom prst="bevel">
                <a:avLst>
                  <a:gd name="adj" fmla="val 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CCFF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600" b="1">
                    <a:latin typeface="Times New Roman" pitchFamily="18" charset="0"/>
                  </a:rPr>
                  <a:t>Q</a:t>
                </a:r>
              </a:p>
            </p:txBody>
          </p:sp>
          <p:sp>
            <p:nvSpPr>
              <p:cNvPr id="143604" name="AutoShape 244"/>
              <p:cNvSpPr>
                <a:spLocks noChangeArrowheads="1"/>
              </p:cNvSpPr>
              <p:nvPr/>
            </p:nvSpPr>
            <p:spPr bwMode="auto">
              <a:xfrm>
                <a:off x="3840" y="768"/>
                <a:ext cx="271" cy="272"/>
              </a:xfrm>
              <a:prstGeom prst="bevel">
                <a:avLst>
                  <a:gd name="adj" fmla="val 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CCFF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600" b="1">
                    <a:latin typeface="Times New Roman" pitchFamily="18" charset="0"/>
                  </a:rPr>
                  <a:t>Ứ</a:t>
                </a:r>
              </a:p>
            </p:txBody>
          </p:sp>
          <p:sp>
            <p:nvSpPr>
              <p:cNvPr id="143605" name="AutoShape 245"/>
              <p:cNvSpPr>
                <a:spLocks noChangeArrowheads="1"/>
              </p:cNvSpPr>
              <p:nvPr/>
            </p:nvSpPr>
            <p:spPr bwMode="auto">
              <a:xfrm>
                <a:off x="3552" y="768"/>
                <a:ext cx="271" cy="272"/>
              </a:xfrm>
              <a:prstGeom prst="bevel">
                <a:avLst>
                  <a:gd name="adj" fmla="val 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CCFF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600" b="1">
                    <a:latin typeface="Times New Roman" pitchFamily="18" charset="0"/>
                  </a:rPr>
                  <a:t>S</a:t>
                </a:r>
              </a:p>
            </p:txBody>
          </p:sp>
          <p:sp>
            <p:nvSpPr>
              <p:cNvPr id="143606" name="AutoShape 246"/>
              <p:cNvSpPr>
                <a:spLocks noChangeArrowheads="1"/>
              </p:cNvSpPr>
              <p:nvPr/>
            </p:nvSpPr>
            <p:spPr bwMode="auto">
              <a:xfrm>
                <a:off x="4992" y="768"/>
                <a:ext cx="271" cy="272"/>
              </a:xfrm>
              <a:prstGeom prst="bevel">
                <a:avLst>
                  <a:gd name="adj" fmla="val 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CCFF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600" b="1">
                    <a:latin typeface="Times New Roman" pitchFamily="18" charset="0"/>
                  </a:rPr>
                  <a:t>N</a:t>
                </a:r>
              </a:p>
            </p:txBody>
          </p:sp>
          <p:sp>
            <p:nvSpPr>
              <p:cNvPr id="143607" name="AutoShape 247"/>
              <p:cNvSpPr>
                <a:spLocks noChangeArrowheads="1"/>
              </p:cNvSpPr>
              <p:nvPr/>
            </p:nvSpPr>
            <p:spPr bwMode="auto">
              <a:xfrm>
                <a:off x="1248" y="768"/>
                <a:ext cx="271" cy="272"/>
              </a:xfrm>
              <a:prstGeom prst="bevel">
                <a:avLst>
                  <a:gd name="adj" fmla="val 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CCFF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600" b="1">
                    <a:latin typeface="Times New Roman" pitchFamily="18" charset="0"/>
                  </a:rPr>
                  <a:t>Ẹ</a:t>
                </a:r>
              </a:p>
            </p:txBody>
          </p:sp>
          <p:sp>
            <p:nvSpPr>
              <p:cNvPr id="143608" name="AutoShape 248"/>
              <p:cNvSpPr>
                <a:spLocks noChangeArrowheads="1"/>
              </p:cNvSpPr>
              <p:nvPr/>
            </p:nvSpPr>
            <p:spPr bwMode="auto">
              <a:xfrm>
                <a:off x="2112" y="768"/>
                <a:ext cx="271" cy="272"/>
              </a:xfrm>
              <a:prstGeom prst="bevel">
                <a:avLst>
                  <a:gd name="adj" fmla="val 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CCFF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600" b="1">
                    <a:latin typeface="Times New Roman" pitchFamily="18" charset="0"/>
                  </a:rPr>
                  <a:t>O</a:t>
                </a:r>
              </a:p>
            </p:txBody>
          </p:sp>
          <p:sp>
            <p:nvSpPr>
              <p:cNvPr id="143609" name="AutoShape 249"/>
              <p:cNvSpPr>
                <a:spLocks noChangeArrowheads="1"/>
              </p:cNvSpPr>
              <p:nvPr/>
            </p:nvSpPr>
            <p:spPr bwMode="auto">
              <a:xfrm>
                <a:off x="960" y="768"/>
                <a:ext cx="271" cy="272"/>
              </a:xfrm>
              <a:prstGeom prst="bevel">
                <a:avLst>
                  <a:gd name="adj" fmla="val 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CCFF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600" b="1">
                    <a:latin typeface="Times New Roman" pitchFamily="18" charset="0"/>
                  </a:rPr>
                  <a:t>D</a:t>
                </a:r>
              </a:p>
            </p:txBody>
          </p:sp>
          <p:sp>
            <p:nvSpPr>
              <p:cNvPr id="143610" name="AutoShape 250"/>
              <p:cNvSpPr>
                <a:spLocks noChangeArrowheads="1"/>
              </p:cNvSpPr>
              <p:nvPr/>
            </p:nvSpPr>
            <p:spPr bwMode="auto">
              <a:xfrm>
                <a:off x="4704" y="768"/>
                <a:ext cx="271" cy="272"/>
              </a:xfrm>
              <a:prstGeom prst="bevel">
                <a:avLst>
                  <a:gd name="adj" fmla="val 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CCFF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600" b="1">
                    <a:latin typeface="Times New Roman" pitchFamily="18" charset="0"/>
                  </a:rPr>
                  <a:t>Â</a:t>
                </a:r>
              </a:p>
            </p:txBody>
          </p:sp>
        </p:grpSp>
        <p:sp>
          <p:nvSpPr>
            <p:cNvPr id="143611" name="Text Box 251"/>
            <p:cNvSpPr txBox="1">
              <a:spLocks noChangeArrowheads="1"/>
            </p:cNvSpPr>
            <p:nvPr/>
          </p:nvSpPr>
          <p:spPr bwMode="auto">
            <a:xfrm>
              <a:off x="3840" y="768"/>
              <a:ext cx="28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600" b="1">
                  <a:solidFill>
                    <a:srgbClr val="FF3300"/>
                  </a:solidFill>
                  <a:latin typeface="Times New Roman" pitchFamily="18" charset="0"/>
                </a:rPr>
                <a:t>Ư</a:t>
              </a:r>
            </a:p>
          </p:txBody>
        </p:sp>
      </p:grpSp>
      <p:sp>
        <p:nvSpPr>
          <p:cNvPr id="143612" name="AutoShape 252"/>
          <p:cNvSpPr>
            <a:spLocks noChangeArrowheads="1"/>
          </p:cNvSpPr>
          <p:nvPr/>
        </p:nvSpPr>
        <p:spPr bwMode="auto">
          <a:xfrm>
            <a:off x="152400" y="5410200"/>
            <a:ext cx="8915400" cy="1371600"/>
          </a:xfrm>
          <a:prstGeom prst="flowChartAlternateProcess">
            <a:avLst/>
          </a:prstGeom>
          <a:gradFill rotWithShape="1">
            <a:gsLst>
              <a:gs pos="0">
                <a:srgbClr val="FF9900"/>
              </a:gs>
              <a:gs pos="50000">
                <a:srgbClr val="FFFF99"/>
              </a:gs>
              <a:gs pos="100000">
                <a:srgbClr val="FF9900"/>
              </a:gs>
            </a:gsLst>
            <a:lin ang="5400000" scaled="1"/>
          </a:gradFill>
          <a:ln w="190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2408238" indent="-2408238" algn="just"/>
            <a:r>
              <a:rPr lang="en-US" sz="2800" i="1">
                <a:latin typeface="VNI-Times" pitchFamily="2" charset="0"/>
              </a:rPr>
              <a:t>     1. Coù 8 chöõ caùi: Ñaây laø qu</a:t>
            </a:r>
            <a:r>
              <a:rPr lang="en-US" sz="2800" i="1">
                <a:latin typeface="Times New Roman" pitchFamily="18" charset="0"/>
              </a:rPr>
              <a:t>ê hương của Đinh Bộ Lĩnh</a:t>
            </a:r>
            <a:r>
              <a:rPr lang="en-US" sz="2800" i="1">
                <a:latin typeface="VNI-Times" pitchFamily="2" charset="0"/>
              </a:rPr>
              <a:t> </a:t>
            </a:r>
            <a:br>
              <a:rPr lang="en-US" sz="2800" i="1">
                <a:latin typeface="VNI-Times" pitchFamily="2" charset="0"/>
              </a:rPr>
            </a:br>
            <a:r>
              <a:rPr lang="en-US" sz="2800" i="1">
                <a:latin typeface="VNI-Times" pitchFamily="2" charset="0"/>
              </a:rPr>
              <a:t>     </a:t>
            </a:r>
          </a:p>
        </p:txBody>
      </p:sp>
      <p:sp>
        <p:nvSpPr>
          <p:cNvPr id="143613" name="AutoShape 253"/>
          <p:cNvSpPr>
            <a:spLocks noChangeArrowheads="1"/>
          </p:cNvSpPr>
          <p:nvPr/>
        </p:nvSpPr>
        <p:spPr bwMode="auto">
          <a:xfrm>
            <a:off x="152400" y="5410200"/>
            <a:ext cx="8915400" cy="1371600"/>
          </a:xfrm>
          <a:prstGeom prst="flowChartAlternateProcess">
            <a:avLst/>
          </a:prstGeom>
          <a:gradFill rotWithShape="1">
            <a:gsLst>
              <a:gs pos="0">
                <a:srgbClr val="FF9900"/>
              </a:gs>
              <a:gs pos="50000">
                <a:srgbClr val="FFFF99"/>
              </a:gs>
              <a:gs pos="100000">
                <a:srgbClr val="FF9900"/>
              </a:gs>
            </a:gsLst>
            <a:lin ang="5400000" scaled="1"/>
          </a:gradFill>
          <a:ln w="190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/>
            <a:r>
              <a:rPr lang="en-US" sz="2800" i="1">
                <a:latin typeface="VNI-Times" pitchFamily="2" charset="0"/>
              </a:rPr>
              <a:t>    2. Coù 15 </a:t>
            </a:r>
            <a:r>
              <a:rPr lang="en-US" sz="2800" i="1">
                <a:latin typeface="Times New Roman" pitchFamily="18" charset="0"/>
              </a:rPr>
              <a:t>ô</a:t>
            </a:r>
            <a:r>
              <a:rPr lang="en-US" sz="2800" i="1">
                <a:latin typeface="VNI-Times" pitchFamily="2" charset="0"/>
              </a:rPr>
              <a:t> chöõ : </a:t>
            </a:r>
            <a:r>
              <a:rPr lang="en-US" sz="2800" i="1">
                <a:latin typeface="Times New Roman" pitchFamily="18" charset="0"/>
              </a:rPr>
              <a:t>Đinh Bộ Lĩnh đã có công gì ?</a:t>
            </a:r>
          </a:p>
        </p:txBody>
      </p:sp>
      <p:sp>
        <p:nvSpPr>
          <p:cNvPr id="143614" name="AutoShape 254"/>
          <p:cNvSpPr>
            <a:spLocks noChangeArrowheads="1"/>
          </p:cNvSpPr>
          <p:nvPr/>
        </p:nvSpPr>
        <p:spPr bwMode="auto">
          <a:xfrm>
            <a:off x="152400" y="5410200"/>
            <a:ext cx="8915400" cy="1371600"/>
          </a:xfrm>
          <a:prstGeom prst="flowChartAlternateProcess">
            <a:avLst/>
          </a:prstGeom>
          <a:gradFill rotWithShape="1">
            <a:gsLst>
              <a:gs pos="0">
                <a:srgbClr val="FF9900"/>
              </a:gs>
              <a:gs pos="50000">
                <a:srgbClr val="FFFF99"/>
              </a:gs>
              <a:gs pos="100000">
                <a:srgbClr val="FF9900"/>
              </a:gs>
            </a:gsLst>
            <a:lin ang="5400000" scaled="1"/>
          </a:gradFill>
          <a:ln w="190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/>
            <a:r>
              <a:rPr lang="en-US" sz="2800" i="1">
                <a:latin typeface="VNI-Times" pitchFamily="2" charset="0"/>
              </a:rPr>
              <a:t>3.Coù 8 chöõ caùi: </a:t>
            </a:r>
            <a:r>
              <a:rPr lang="en-US" sz="2800" i="1">
                <a:latin typeface="Times New Roman" pitchFamily="18" charset="0"/>
              </a:rPr>
              <a:t>Đinh bộ Lĩnh là người như thế nào ?</a:t>
            </a:r>
          </a:p>
        </p:txBody>
      </p:sp>
      <p:sp>
        <p:nvSpPr>
          <p:cNvPr id="143615" name="AutoShape 255"/>
          <p:cNvSpPr>
            <a:spLocks noChangeArrowheads="1"/>
          </p:cNvSpPr>
          <p:nvPr/>
        </p:nvSpPr>
        <p:spPr bwMode="auto">
          <a:xfrm>
            <a:off x="152400" y="5410200"/>
            <a:ext cx="8915400" cy="1371600"/>
          </a:xfrm>
          <a:prstGeom prst="flowChartAlternateProcess">
            <a:avLst/>
          </a:prstGeom>
          <a:gradFill rotWithShape="1">
            <a:gsLst>
              <a:gs pos="0">
                <a:srgbClr val="FF9900"/>
              </a:gs>
              <a:gs pos="50000">
                <a:srgbClr val="FFFF99"/>
              </a:gs>
              <a:gs pos="100000">
                <a:srgbClr val="FF9900"/>
              </a:gs>
            </a:gsLst>
            <a:lin ang="5400000" scaled="1"/>
          </a:gradFill>
          <a:ln w="190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/>
            <a:r>
              <a:rPr lang="en-US" sz="2800" i="1">
                <a:latin typeface="VNI-Times" pitchFamily="2" charset="0"/>
              </a:rPr>
              <a:t>   4.Coù 13 chöõ caùi: </a:t>
            </a:r>
            <a:r>
              <a:rPr lang="en-US" sz="2800" i="1">
                <a:latin typeface="Times New Roman" pitchFamily="18" charset="0"/>
              </a:rPr>
              <a:t>Đinh Bộ Lĩnh lên ngôi vua lấy hiệu là gì ?</a:t>
            </a:r>
            <a:endParaRPr lang="en-US" sz="2800" i="1">
              <a:latin typeface="VNI-Times" pitchFamily="2" charset="0"/>
            </a:endParaRPr>
          </a:p>
        </p:txBody>
      </p:sp>
      <p:sp>
        <p:nvSpPr>
          <p:cNvPr id="143616" name="AutoShape 256"/>
          <p:cNvSpPr>
            <a:spLocks noChangeArrowheads="1"/>
          </p:cNvSpPr>
          <p:nvPr/>
        </p:nvSpPr>
        <p:spPr bwMode="auto">
          <a:xfrm>
            <a:off x="152400" y="5410200"/>
            <a:ext cx="8915400" cy="1371600"/>
          </a:xfrm>
          <a:prstGeom prst="flowChartAlternateProcess">
            <a:avLst/>
          </a:prstGeom>
          <a:gradFill rotWithShape="1">
            <a:gsLst>
              <a:gs pos="0">
                <a:srgbClr val="FF9900"/>
              </a:gs>
              <a:gs pos="50000">
                <a:srgbClr val="FFFF99"/>
              </a:gs>
              <a:gs pos="100000">
                <a:srgbClr val="FF9900"/>
              </a:gs>
            </a:gsLst>
            <a:lin ang="5400000" scaled="1"/>
          </a:gradFill>
          <a:ln w="190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/>
            <a:r>
              <a:rPr lang="en-US" sz="2800" i="1">
                <a:latin typeface="VNI-Times" pitchFamily="2" charset="0"/>
              </a:rPr>
              <a:t>5.Coù 9 chöõ caùi: </a:t>
            </a:r>
            <a:r>
              <a:rPr lang="en-US" sz="2800" i="1">
                <a:latin typeface="Times New Roman" pitchFamily="18" charset="0"/>
              </a:rPr>
              <a:t>Đinh Bộ Lĩnh đặt tên nước là gì ?</a:t>
            </a:r>
            <a:r>
              <a:rPr lang="en-US" sz="2800" i="1">
                <a:latin typeface="VNI-Times" pitchFamily="2" charset="0"/>
              </a:rPr>
              <a:t>. </a:t>
            </a:r>
          </a:p>
        </p:txBody>
      </p:sp>
      <p:sp>
        <p:nvSpPr>
          <p:cNvPr id="143617" name="AutoShape 257"/>
          <p:cNvSpPr>
            <a:spLocks noChangeArrowheads="1"/>
          </p:cNvSpPr>
          <p:nvPr/>
        </p:nvSpPr>
        <p:spPr bwMode="auto">
          <a:xfrm>
            <a:off x="152400" y="5410200"/>
            <a:ext cx="8915400" cy="1371600"/>
          </a:xfrm>
          <a:prstGeom prst="flowChartAlternateProcess">
            <a:avLst/>
          </a:prstGeom>
          <a:gradFill rotWithShape="1">
            <a:gsLst>
              <a:gs pos="0">
                <a:srgbClr val="FF9900"/>
              </a:gs>
              <a:gs pos="50000">
                <a:srgbClr val="FFFF99"/>
              </a:gs>
              <a:gs pos="100000">
                <a:srgbClr val="FF9900"/>
              </a:gs>
            </a:gsLst>
            <a:lin ang="5400000" scaled="1"/>
          </a:gradFill>
          <a:ln w="190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1265238" indent="-747713"/>
            <a:r>
              <a:rPr lang="en-US" sz="2800" i="1">
                <a:latin typeface="VNI-Times" pitchFamily="2" charset="0"/>
              </a:rPr>
              <a:t>6.Coù 8 chöõ caùi: </a:t>
            </a:r>
            <a:r>
              <a:rPr lang="en-US" sz="2800" i="1">
                <a:latin typeface="Times New Roman" pitchFamily="18" charset="0"/>
              </a:rPr>
              <a:t>Khi lên</a:t>
            </a:r>
            <a:r>
              <a:rPr lang="en-US" sz="2800" i="1">
                <a:latin typeface="VNI-Times" pitchFamily="2" charset="0"/>
              </a:rPr>
              <a:t> ng</a:t>
            </a:r>
            <a:r>
              <a:rPr lang="en-US" sz="2800" i="1">
                <a:latin typeface="Times New Roman" pitchFamily="18" charset="0"/>
              </a:rPr>
              <a:t>ôi vua Đinh Bộ Lĩnh đặt niên </a:t>
            </a:r>
          </a:p>
          <a:p>
            <a:pPr marL="1265238" indent="-747713"/>
            <a:r>
              <a:rPr lang="en-US" sz="2800" i="1">
                <a:latin typeface="Times New Roman" pitchFamily="18" charset="0"/>
              </a:rPr>
              <a:t>hiệu là gì ?</a:t>
            </a:r>
            <a:r>
              <a:rPr lang="en-US" sz="2800" i="1">
                <a:latin typeface="VNI-Times" pitchFamily="2" charset="0"/>
              </a:rPr>
              <a:t> </a:t>
            </a:r>
          </a:p>
        </p:txBody>
      </p:sp>
      <p:sp>
        <p:nvSpPr>
          <p:cNvPr id="143618" name="AutoShape 258"/>
          <p:cNvSpPr>
            <a:spLocks noChangeArrowheads="1"/>
          </p:cNvSpPr>
          <p:nvPr/>
        </p:nvSpPr>
        <p:spPr bwMode="auto">
          <a:xfrm>
            <a:off x="152400" y="5410200"/>
            <a:ext cx="8915400" cy="1371600"/>
          </a:xfrm>
          <a:prstGeom prst="flowChartAlternateProcess">
            <a:avLst/>
          </a:prstGeom>
          <a:gradFill rotWithShape="1">
            <a:gsLst>
              <a:gs pos="0">
                <a:srgbClr val="FF9900"/>
              </a:gs>
              <a:gs pos="50000">
                <a:srgbClr val="FFFF99"/>
              </a:gs>
              <a:gs pos="100000">
                <a:srgbClr val="FF9900"/>
              </a:gs>
            </a:gsLst>
            <a:lin ang="5400000" scaled="1"/>
          </a:gradFill>
          <a:ln w="190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just"/>
            <a:r>
              <a:rPr lang="en-US" sz="2800" i="1">
                <a:latin typeface="VNI-Times" pitchFamily="2" charset="0"/>
              </a:rPr>
              <a:t>7.Coù 3 </a:t>
            </a:r>
            <a:r>
              <a:rPr lang="en-US" sz="2800" i="1">
                <a:latin typeface="Times New Roman" pitchFamily="18" charset="0"/>
              </a:rPr>
              <a:t>ô</a:t>
            </a:r>
            <a:r>
              <a:rPr lang="en-US" sz="2800" i="1">
                <a:latin typeface="VNI-Times" pitchFamily="2" charset="0"/>
              </a:rPr>
              <a:t> chöõ : </a:t>
            </a:r>
            <a:r>
              <a:rPr lang="en-US" sz="2800" i="1">
                <a:latin typeface="Times New Roman" pitchFamily="18" charset="0"/>
              </a:rPr>
              <a:t>Đinh Bộ Lĩnh dẹp loạn 12 sứ quân, thống </a:t>
            </a:r>
          </a:p>
          <a:p>
            <a:pPr algn="just"/>
            <a:r>
              <a:rPr lang="en-US" sz="2800" i="1">
                <a:latin typeface="Times New Roman" pitchFamily="18" charset="0"/>
              </a:rPr>
              <a:t>nhất đất nước năm</a:t>
            </a:r>
            <a:r>
              <a:rPr lang="en-US" sz="2800" i="1">
                <a:latin typeface="VNI-Times" pitchFamily="2" charset="0"/>
              </a:rPr>
              <a:t> </a:t>
            </a:r>
            <a:r>
              <a:rPr lang="en-US" sz="2800" i="1">
                <a:latin typeface="Times New Roman" pitchFamily="18" charset="0"/>
              </a:rPr>
              <a:t>nào ?</a:t>
            </a:r>
          </a:p>
        </p:txBody>
      </p:sp>
      <p:sp>
        <p:nvSpPr>
          <p:cNvPr id="143619" name="AutoShape 259"/>
          <p:cNvSpPr>
            <a:spLocks noChangeArrowheads="1"/>
          </p:cNvSpPr>
          <p:nvPr/>
        </p:nvSpPr>
        <p:spPr bwMode="auto">
          <a:xfrm>
            <a:off x="152400" y="5410200"/>
            <a:ext cx="8915400" cy="1371600"/>
          </a:xfrm>
          <a:prstGeom prst="flowChartAlternateProcess">
            <a:avLst/>
          </a:prstGeom>
          <a:gradFill rotWithShape="1">
            <a:gsLst>
              <a:gs pos="0">
                <a:srgbClr val="FF9900"/>
              </a:gs>
              <a:gs pos="50000">
                <a:srgbClr val="FFFF99"/>
              </a:gs>
              <a:gs pos="100000">
                <a:srgbClr val="FF9900"/>
              </a:gs>
            </a:gsLst>
            <a:lin ang="5400000" scaled="1"/>
          </a:gradFill>
          <a:ln w="190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2800" b="1" i="1">
                <a:latin typeface="VNI-Times" pitchFamily="2" charset="0"/>
              </a:rPr>
              <a:t>8.Coù 7 chöõ caùi: </a:t>
            </a:r>
            <a:r>
              <a:rPr lang="en-US" sz="2800" b="1" i="1">
                <a:latin typeface="Times New Roman" pitchFamily="18" charset="0"/>
              </a:rPr>
              <a:t>Ai đã ủng hộ Đinh Bộ Lĩnh dẹp loạn 12 sứ </a:t>
            </a:r>
          </a:p>
          <a:p>
            <a:r>
              <a:rPr lang="en-US" sz="2800" b="1" i="1">
                <a:latin typeface="Times New Roman" pitchFamily="18" charset="0"/>
              </a:rPr>
              <a:t>quân ?</a:t>
            </a:r>
            <a:endParaRPr lang="en-US" sz="2800" b="1" i="1">
              <a:latin typeface="VNI-Times" pitchFamily="2" charset="0"/>
            </a:endParaRPr>
          </a:p>
        </p:txBody>
      </p:sp>
      <p:grpSp>
        <p:nvGrpSpPr>
          <p:cNvPr id="143620" name="Group 260"/>
          <p:cNvGrpSpPr>
            <a:grpSpLocks/>
          </p:cNvGrpSpPr>
          <p:nvPr/>
        </p:nvGrpSpPr>
        <p:grpSpPr bwMode="auto">
          <a:xfrm>
            <a:off x="6553200" y="4876800"/>
            <a:ext cx="2259013" cy="431800"/>
            <a:chOff x="1776" y="3072"/>
            <a:chExt cx="1423" cy="272"/>
          </a:xfrm>
        </p:grpSpPr>
        <p:sp>
          <p:nvSpPr>
            <p:cNvPr id="143621" name="AutoShape 261"/>
            <p:cNvSpPr>
              <a:spLocks noChangeArrowheads="1"/>
            </p:cNvSpPr>
            <p:nvPr/>
          </p:nvSpPr>
          <p:spPr bwMode="auto">
            <a:xfrm>
              <a:off x="2640" y="3072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solidFill>
                    <a:srgbClr val="FF3300"/>
                  </a:solidFill>
                  <a:latin typeface="Times New Roman" pitchFamily="18" charset="0"/>
                </a:rPr>
                <a:t>L</a:t>
              </a:r>
            </a:p>
          </p:txBody>
        </p:sp>
        <p:sp>
          <p:nvSpPr>
            <p:cNvPr id="143622" name="AutoShape 262"/>
            <p:cNvSpPr>
              <a:spLocks noChangeArrowheads="1"/>
            </p:cNvSpPr>
            <p:nvPr/>
          </p:nvSpPr>
          <p:spPr bwMode="auto">
            <a:xfrm>
              <a:off x="1776" y="3072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solidFill>
                    <a:srgbClr val="FF3300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43623" name="AutoShape 263"/>
            <p:cNvSpPr>
              <a:spLocks noChangeArrowheads="1"/>
            </p:cNvSpPr>
            <p:nvPr/>
          </p:nvSpPr>
          <p:spPr bwMode="auto">
            <a:xfrm>
              <a:off x="2352" y="3072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solidFill>
                    <a:srgbClr val="FF3300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143624" name="AutoShape 264"/>
            <p:cNvSpPr>
              <a:spLocks noChangeArrowheads="1"/>
            </p:cNvSpPr>
            <p:nvPr/>
          </p:nvSpPr>
          <p:spPr bwMode="auto">
            <a:xfrm>
              <a:off x="2928" y="3072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solidFill>
                    <a:srgbClr val="FF3300"/>
                  </a:solidFill>
                  <a:latin typeface="Times New Roman" pitchFamily="18" charset="0"/>
                </a:rPr>
                <a:t>Ư</a:t>
              </a:r>
            </a:p>
          </p:txBody>
        </p:sp>
        <p:sp>
          <p:nvSpPr>
            <p:cNvPr id="143625" name="AutoShape 265"/>
            <p:cNvSpPr>
              <a:spLocks noChangeArrowheads="1"/>
            </p:cNvSpPr>
            <p:nvPr/>
          </p:nvSpPr>
          <p:spPr bwMode="auto">
            <a:xfrm>
              <a:off x="2064" y="3072"/>
              <a:ext cx="271" cy="272"/>
            </a:xfrm>
            <a:prstGeom prst="bevel">
              <a:avLst>
                <a:gd name="adj" fmla="val 0"/>
              </a:avLst>
            </a:prstGeom>
            <a:gradFill rotWithShape="1">
              <a:gsLst>
                <a:gs pos="0">
                  <a:srgbClr val="0000FF"/>
                </a:gs>
                <a:gs pos="50000">
                  <a:srgbClr val="CCFFFF"/>
                </a:gs>
                <a:gs pos="100000">
                  <a:srgbClr val="00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600" b="1">
                  <a:solidFill>
                    <a:srgbClr val="FF3300"/>
                  </a:solidFill>
                  <a:latin typeface="Times New Roman" pitchFamily="18" charset="0"/>
                </a:rPr>
                <a:t>O</a:t>
              </a:r>
            </a:p>
          </p:txBody>
        </p:sp>
      </p:grpSp>
      <p:sp>
        <p:nvSpPr>
          <p:cNvPr id="143626" name="WordArt 266"/>
          <p:cNvSpPr>
            <a:spLocks noChangeArrowheads="1" noChangeShapeType="1" noTextEdit="1"/>
          </p:cNvSpPr>
          <p:nvPr/>
        </p:nvSpPr>
        <p:spPr bwMode="auto">
          <a:xfrm>
            <a:off x="2895600" y="0"/>
            <a:ext cx="4343400" cy="1371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99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VNI-Auchon"/>
              </a:rPr>
              <a:t>OÂ CHÖÕ BÍ MAÄT</a:t>
            </a:r>
          </a:p>
        </p:txBody>
      </p:sp>
      <p:sp>
        <p:nvSpPr>
          <p:cNvPr id="143627" name="WordArt 267"/>
          <p:cNvSpPr>
            <a:spLocks noChangeArrowheads="1" noChangeShapeType="1" noTextEdit="1"/>
          </p:cNvSpPr>
          <p:nvPr/>
        </p:nvSpPr>
        <p:spPr bwMode="auto">
          <a:xfrm>
            <a:off x="228600" y="0"/>
            <a:ext cx="190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endParaRPr lang="en-US" sz="3600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990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43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35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3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3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9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33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3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1000"/>
                                        <p:tgtEl>
                                          <p:spTgt spid="143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35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3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3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9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3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43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1000"/>
                                        <p:tgtEl>
                                          <p:spTgt spid="143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435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3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43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9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34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4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1000"/>
                                        <p:tgtEl>
                                          <p:spTgt spid="14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1435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43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43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0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34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43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0" dur="1000"/>
                                        <p:tgtEl>
                                          <p:spTgt spid="143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1435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43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43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0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43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143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0" dur="1000"/>
                                        <p:tgtEl>
                                          <p:spTgt spid="143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1435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43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43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0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43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143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0" dur="1000"/>
                                        <p:tgtEl>
                                          <p:spTgt spid="143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1435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43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143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0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43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7" dur="500"/>
                                        <p:tgtEl>
                                          <p:spTgt spid="143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0" dur="1000"/>
                                        <p:tgtEl>
                                          <p:spTgt spid="143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5" dur="500"/>
                                        <p:tgtEl>
                                          <p:spTgt spid="1435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143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143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04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43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1436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96"/>
                  </p:tgtEl>
                </p:cond>
              </p:nextCondLst>
            </p:seq>
          </p:childTnLst>
        </p:cTn>
      </p:par>
    </p:tnLst>
    <p:bldLst>
      <p:bldP spid="143612" grpId="0" animBg="1"/>
      <p:bldP spid="143612" grpId="1" animBg="1"/>
      <p:bldP spid="143613" grpId="0" animBg="1"/>
      <p:bldP spid="143613" grpId="1" animBg="1"/>
      <p:bldP spid="143614" grpId="0" animBg="1"/>
      <p:bldP spid="143614" grpId="1" animBg="1"/>
      <p:bldP spid="143615" grpId="0" animBg="1"/>
      <p:bldP spid="143615" grpId="1" animBg="1"/>
      <p:bldP spid="143616" grpId="0" animBg="1"/>
      <p:bldP spid="143616" grpId="1" animBg="1"/>
      <p:bldP spid="143617" grpId="0" animBg="1"/>
      <p:bldP spid="143617" grpId="1" animBg="1"/>
      <p:bldP spid="143618" grpId="0" animBg="1"/>
      <p:bldP spid="143618" grpId="1" animBg="1"/>
      <p:bldP spid="143619" grpId="0" animBg="1"/>
      <p:bldP spid="1436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9600" cy="685800"/>
          </a:xfrm>
        </p:spPr>
        <p:txBody>
          <a:bodyPr/>
          <a:lstStyle/>
          <a:p>
            <a:pPr algn="just"/>
            <a:r>
              <a:rPr lang="en-US" sz="2800">
                <a:solidFill>
                  <a:srgbClr val="0000FF"/>
                </a:solidFill>
              </a:rPr>
              <a:t>Quan sát tranh sau,cho biết bức tranh vẽ cảnh gì?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58963" y="6176963"/>
            <a:ext cx="5029200" cy="685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800"/>
              <a:t>Lễ lên ngôi vua của Lê Hoàn</a:t>
            </a:r>
          </a:p>
        </p:txBody>
      </p:sp>
      <p:pic>
        <p:nvPicPr>
          <p:cNvPr id="139268" name="Picture 4" descr="Untitled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850" y="1033463"/>
            <a:ext cx="7315200" cy="515461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92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6" grpId="0"/>
      <p:bldP spid="139267" grpId="0" build="p" bldLvl="3"/>
      <p:bldP spid="139267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ChangeArrowheads="1"/>
          </p:cNvSpPr>
          <p:nvPr/>
        </p:nvSpPr>
        <p:spPr bwMode="auto">
          <a:xfrm>
            <a:off x="368300" y="228600"/>
            <a:ext cx="8610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200" b="1">
                <a:solidFill>
                  <a:srgbClr val="CC0000"/>
                </a:solidFill>
              </a:rPr>
              <a:t>1.</a:t>
            </a:r>
            <a:r>
              <a:rPr lang="en-US" sz="3200">
                <a:solidFill>
                  <a:schemeClr val="tx2"/>
                </a:solidFill>
              </a:rPr>
              <a:t> </a:t>
            </a:r>
            <a:r>
              <a:rPr lang="en-US" sz="3200" b="1">
                <a:solidFill>
                  <a:srgbClr val="0000FF"/>
                </a:solidFill>
              </a:rPr>
              <a:t>Vì sao Thái hậu họ Dương mời Lê Hoàn lên làm vua?</a:t>
            </a:r>
            <a:br>
              <a:rPr lang="en-US" sz="3200" b="1">
                <a:solidFill>
                  <a:srgbClr val="0000FF"/>
                </a:solidFill>
              </a:rPr>
            </a:br>
            <a:endParaRPr lang="en-US" sz="3200">
              <a:solidFill>
                <a:srgbClr val="0000FF"/>
              </a:solidFill>
            </a:endParaRPr>
          </a:p>
        </p:txBody>
      </p:sp>
      <p:sp>
        <p:nvSpPr>
          <p:cNvPr id="189443" name="Rectangle 3"/>
          <p:cNvSpPr>
            <a:spLocks noChangeArrowheads="1"/>
          </p:cNvSpPr>
          <p:nvPr/>
        </p:nvSpPr>
        <p:spPr bwMode="auto">
          <a:xfrm>
            <a:off x="457200" y="2057400"/>
            <a:ext cx="830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/>
            <a:r>
              <a:rPr lang="en-US" sz="3200" b="1">
                <a:solidFill>
                  <a:schemeClr val="tx2"/>
                </a:solidFill>
              </a:rPr>
              <a:t>a. Vì khi lên ngôi, Đinh Toàn còn quá nhỏ</a:t>
            </a:r>
          </a:p>
        </p:txBody>
      </p:sp>
      <p:sp>
        <p:nvSpPr>
          <p:cNvPr id="189444" name="Rectangle 4"/>
          <p:cNvSpPr>
            <a:spLocks noChangeArrowheads="1"/>
          </p:cNvSpPr>
          <p:nvPr/>
        </p:nvSpPr>
        <p:spPr bwMode="auto">
          <a:xfrm>
            <a:off x="422275" y="2895600"/>
            <a:ext cx="876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/>
            <a:r>
              <a:rPr lang="en-US" sz="3200" b="1">
                <a:solidFill>
                  <a:schemeClr val="tx2"/>
                </a:solidFill>
              </a:rPr>
              <a:t>b. Vì quân Tống đem quân xâm lược nước ta.</a:t>
            </a:r>
          </a:p>
        </p:txBody>
      </p:sp>
      <p:sp>
        <p:nvSpPr>
          <p:cNvPr id="189445" name="Rectangle 5"/>
          <p:cNvSpPr>
            <a:spLocks noChangeArrowheads="1"/>
          </p:cNvSpPr>
          <p:nvPr/>
        </p:nvSpPr>
        <p:spPr bwMode="auto">
          <a:xfrm>
            <a:off x="381000" y="3810000"/>
            <a:ext cx="8382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/>
            <a:r>
              <a:rPr lang="en-US" sz="3200" b="1">
                <a:solidFill>
                  <a:schemeClr val="tx2"/>
                </a:solidFill>
              </a:rPr>
              <a:t>c. Vì Lê Hoàn là người tài giỏi, đang chỉ huy quân đội</a:t>
            </a:r>
          </a:p>
        </p:txBody>
      </p:sp>
      <p:sp>
        <p:nvSpPr>
          <p:cNvPr id="189446" name="Rectangle 6"/>
          <p:cNvSpPr>
            <a:spLocks noChangeArrowheads="1"/>
          </p:cNvSpPr>
          <p:nvPr/>
        </p:nvSpPr>
        <p:spPr bwMode="auto">
          <a:xfrm>
            <a:off x="144463" y="5029200"/>
            <a:ext cx="5334000" cy="7620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9447" name="Rectangle 7"/>
          <p:cNvSpPr>
            <a:spLocks noChangeArrowheads="1"/>
          </p:cNvSpPr>
          <p:nvPr/>
        </p:nvSpPr>
        <p:spPr bwMode="auto">
          <a:xfrm>
            <a:off x="346075" y="5070475"/>
            <a:ext cx="65881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/>
            <a:r>
              <a:rPr lang="en-US" sz="3200" b="1">
                <a:solidFill>
                  <a:schemeClr val="tx2"/>
                </a:solidFill>
              </a:rPr>
              <a:t>d. Tất cả các ý kiến trên</a:t>
            </a:r>
          </a:p>
        </p:txBody>
      </p:sp>
      <p:sp>
        <p:nvSpPr>
          <p:cNvPr id="189448" name="Text Box 8"/>
          <p:cNvSpPr txBox="1">
            <a:spLocks noChangeArrowheads="1"/>
          </p:cNvSpPr>
          <p:nvPr/>
        </p:nvSpPr>
        <p:spPr bwMode="auto">
          <a:xfrm>
            <a:off x="7848600" y="6019800"/>
            <a:ext cx="1066800" cy="579438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0</a:t>
            </a:r>
          </a:p>
        </p:txBody>
      </p:sp>
      <p:sp>
        <p:nvSpPr>
          <p:cNvPr id="189449" name="Text Box 9"/>
          <p:cNvSpPr txBox="1">
            <a:spLocks noChangeArrowheads="1"/>
          </p:cNvSpPr>
          <p:nvPr/>
        </p:nvSpPr>
        <p:spPr bwMode="auto">
          <a:xfrm>
            <a:off x="7848600" y="6019800"/>
            <a:ext cx="1066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3</a:t>
            </a:r>
          </a:p>
        </p:txBody>
      </p:sp>
      <p:sp>
        <p:nvSpPr>
          <p:cNvPr id="189450" name="Text Box 10"/>
          <p:cNvSpPr txBox="1">
            <a:spLocks noChangeArrowheads="1"/>
          </p:cNvSpPr>
          <p:nvPr/>
        </p:nvSpPr>
        <p:spPr bwMode="auto">
          <a:xfrm>
            <a:off x="7848600" y="6019800"/>
            <a:ext cx="1066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7</a:t>
            </a:r>
          </a:p>
        </p:txBody>
      </p:sp>
      <p:sp>
        <p:nvSpPr>
          <p:cNvPr id="189451" name="Text Box 11"/>
          <p:cNvSpPr txBox="1">
            <a:spLocks noChangeArrowheads="1"/>
          </p:cNvSpPr>
          <p:nvPr/>
        </p:nvSpPr>
        <p:spPr bwMode="auto">
          <a:xfrm>
            <a:off x="7848600" y="6019800"/>
            <a:ext cx="1066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6</a:t>
            </a:r>
          </a:p>
        </p:txBody>
      </p:sp>
      <p:sp>
        <p:nvSpPr>
          <p:cNvPr id="189452" name="Text Box 12"/>
          <p:cNvSpPr txBox="1">
            <a:spLocks noChangeArrowheads="1"/>
          </p:cNvSpPr>
          <p:nvPr/>
        </p:nvSpPr>
        <p:spPr bwMode="auto">
          <a:xfrm>
            <a:off x="7848600" y="6019800"/>
            <a:ext cx="1066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2</a:t>
            </a:r>
          </a:p>
        </p:txBody>
      </p:sp>
      <p:sp>
        <p:nvSpPr>
          <p:cNvPr id="189453" name="Text Box 13"/>
          <p:cNvSpPr txBox="1">
            <a:spLocks noChangeArrowheads="1"/>
          </p:cNvSpPr>
          <p:nvPr/>
        </p:nvSpPr>
        <p:spPr bwMode="auto">
          <a:xfrm>
            <a:off x="7848600" y="6019800"/>
            <a:ext cx="1066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4</a:t>
            </a:r>
          </a:p>
        </p:txBody>
      </p:sp>
      <p:sp>
        <p:nvSpPr>
          <p:cNvPr id="189454" name="Text Box 14"/>
          <p:cNvSpPr txBox="1">
            <a:spLocks noChangeArrowheads="1"/>
          </p:cNvSpPr>
          <p:nvPr/>
        </p:nvSpPr>
        <p:spPr bwMode="auto">
          <a:xfrm>
            <a:off x="7848600" y="6019800"/>
            <a:ext cx="1066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5</a:t>
            </a:r>
          </a:p>
        </p:txBody>
      </p:sp>
      <p:sp>
        <p:nvSpPr>
          <p:cNvPr id="189455" name="Text Box 15"/>
          <p:cNvSpPr txBox="1">
            <a:spLocks noChangeArrowheads="1"/>
          </p:cNvSpPr>
          <p:nvPr/>
        </p:nvSpPr>
        <p:spPr bwMode="auto">
          <a:xfrm>
            <a:off x="7848600" y="6040438"/>
            <a:ext cx="1066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9</a:t>
            </a:r>
          </a:p>
        </p:txBody>
      </p:sp>
      <p:sp>
        <p:nvSpPr>
          <p:cNvPr id="189456" name="Text Box 16"/>
          <p:cNvSpPr txBox="1">
            <a:spLocks noChangeArrowheads="1"/>
          </p:cNvSpPr>
          <p:nvPr/>
        </p:nvSpPr>
        <p:spPr bwMode="auto">
          <a:xfrm>
            <a:off x="7848600" y="6019800"/>
            <a:ext cx="1066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10</a:t>
            </a:r>
          </a:p>
        </p:txBody>
      </p:sp>
      <p:sp>
        <p:nvSpPr>
          <p:cNvPr id="189457" name="Text Box 17"/>
          <p:cNvSpPr txBox="1">
            <a:spLocks noChangeArrowheads="1"/>
          </p:cNvSpPr>
          <p:nvPr/>
        </p:nvSpPr>
        <p:spPr bwMode="auto">
          <a:xfrm>
            <a:off x="7848600" y="6019800"/>
            <a:ext cx="1066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8</a:t>
            </a:r>
          </a:p>
        </p:txBody>
      </p:sp>
      <p:sp>
        <p:nvSpPr>
          <p:cNvPr id="189458" name="Text Box 18"/>
          <p:cNvSpPr txBox="1">
            <a:spLocks noChangeArrowheads="1"/>
          </p:cNvSpPr>
          <p:nvPr/>
        </p:nvSpPr>
        <p:spPr bwMode="auto">
          <a:xfrm>
            <a:off x="7848600" y="6019800"/>
            <a:ext cx="1066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/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94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94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89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89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89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8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189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89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1894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89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189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89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189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10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89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000"/>
                            </p:stCondLst>
                            <p:childTnLst>
                              <p:par>
                                <p:cTn id="91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189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89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9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500"/>
                                        <p:tgtEl>
                                          <p:spTgt spid="189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189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7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189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18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5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189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189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8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27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250" autoRev="1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0" dur="250" autoRev="1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1" dur="250" autoRev="1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50" autoRev="1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2" grpId="0"/>
      <p:bldP spid="189442" grpId="1"/>
      <p:bldP spid="189443" grpId="0"/>
      <p:bldP spid="189444" grpId="0"/>
      <p:bldP spid="189445" grpId="0"/>
      <p:bldP spid="189446" grpId="0" animBg="1"/>
      <p:bldP spid="189446" grpId="1" animBg="1"/>
      <p:bldP spid="189449" grpId="0"/>
      <p:bldP spid="189449" grpId="1"/>
      <p:bldP spid="189450" grpId="0"/>
      <p:bldP spid="189450" grpId="1"/>
      <p:bldP spid="189451" grpId="0"/>
      <p:bldP spid="189451" grpId="1"/>
      <p:bldP spid="189452" grpId="0"/>
      <p:bldP spid="189452" grpId="1"/>
      <p:bldP spid="189453" grpId="0"/>
      <p:bldP spid="189453" grpId="1"/>
      <p:bldP spid="189454" grpId="0"/>
      <p:bldP spid="189454" grpId="1"/>
      <p:bldP spid="189455" grpId="0"/>
      <p:bldP spid="189455" grpId="1"/>
      <p:bldP spid="189456" grpId="0"/>
      <p:bldP spid="189457" grpId="0"/>
      <p:bldP spid="189457" grpId="1"/>
      <p:bldP spid="189458" grpId="0"/>
      <p:bldP spid="18945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1315528"/>
  <p:tag name="VIOLETTITLE" val="BÀI 20 ÔNT TẬP"/>
  <p:tag name="VIOLETLESSON" val="20"/>
  <p:tag name="VIOLETCATID" val="8049777"/>
  <p:tag name="VIOLETSUBJECT" val="Lịch sử 4"/>
  <p:tag name="VIOLETAUTHORID" val="5023280"/>
  <p:tag name="VIOLETAUTHORNAME" val="Nguyễn Văn Vũ Lan"/>
  <p:tag name="VIOLETAUTHORAVATAR" val="no_avatar.jpg"/>
  <p:tag name="VIOLETAUTHORADDRESS" val="TRƯỜNG TH LÝ THƯƠNG KIỆT - VĨNH LONG"/>
  <p:tag name="VIOLETDATE" val="2014-02-18 09:25:07"/>
  <p:tag name="VIOLETHIT" val="314"/>
  <p:tag name="VIOLETLIKE" val="0"/>
  <p:tag name="MMPROD_NEXTUNIQUEID" val="10010"/>
  <p:tag name="MMPROD_UIDATA" val="&lt;database version=&quot;7.0&quot;&gt;&lt;object type=&quot;1&quot; unique_id=&quot;10001&quot;&gt;&lt;object type=&quot;8&quot; unique_id=&quot;10170&quot;&gt;&lt;/object&gt;&lt;object type=&quot;2&quot; unique_id=&quot;10171&quot;&gt;&lt;object type=&quot;3&quot; unique_id=&quot;10172&quot;&gt;&lt;property id=&quot;20148&quot; value=&quot;5&quot;/&gt;&lt;property id=&quot;20300&quot; value=&quot;Slide 2&quot;/&gt;&lt;property id=&quot;20307&quot; value=&quot;310&quot;/&gt;&lt;/object&gt;&lt;object type=&quot;3&quot; unique_id=&quot;10173&quot;&gt;&lt;property id=&quot;20148&quot; value=&quot;5&quot;/&gt;&lt;property id=&quot;20300&quot; value=&quot;Slide 3&quot;/&gt;&lt;property id=&quot;20307&quot; value=&quot;364&quot;/&gt;&lt;/object&gt;&lt;object type=&quot;3&quot; unique_id=&quot;10174&quot;&gt;&lt;property id=&quot;20148&quot; value=&quot;5&quot;/&gt;&lt;property id=&quot;20300&quot; value=&quot;Slide 4&quot;/&gt;&lt;property id=&quot;20307&quot; value=&quot;388&quot;/&gt;&lt;/object&gt;&lt;object type=&quot;3&quot; unique_id=&quot;10175&quot;&gt;&lt;property id=&quot;20148&quot; value=&quot;5&quot;/&gt;&lt;property id=&quot;20300&quot; value=&quot;Slide 5&quot;/&gt;&lt;property id=&quot;20307&quot; value=&quot;321&quot;/&gt;&lt;/object&gt;&lt;object type=&quot;3&quot; unique_id=&quot;10176&quot;&gt;&lt;property id=&quot;20148&quot; value=&quot;5&quot;/&gt;&lt;property id=&quot;20300&quot; value=&quot;Slide 6&quot;/&gt;&lt;property id=&quot;20307&quot; value=&quot;325&quot;/&gt;&lt;/object&gt;&lt;object type=&quot;3&quot; unique_id=&quot;10177&quot;&gt;&lt;property id=&quot;20148&quot; value=&quot;5&quot;/&gt;&lt;property id=&quot;20300&quot; value=&quot;Slide 7&quot;/&gt;&lt;property id=&quot;20307&quot; value=&quot;331&quot;/&gt;&lt;/object&gt;&lt;object type=&quot;3&quot; unique_id=&quot;10178&quot;&gt;&lt;property id=&quot;20148&quot; value=&quot;5&quot;/&gt;&lt;property id=&quot;20300&quot; value=&quot;Slide 8 - &amp;quot;Quan sát tranh sau,cho biết bức tranh vẽ cảnh gì?&amp;quot;&quot;/&gt;&lt;property id=&quot;20307&quot; value=&quot;327&quot;/&gt;&lt;/object&gt;&lt;object type=&quot;3&quot; unique_id=&quot;10179&quot;&gt;&lt;property id=&quot;20148&quot; value=&quot;5&quot;/&gt;&lt;property id=&quot;20300&quot; value=&quot;Slide 9&quot;/&gt;&lt;property id=&quot;20307&quot; value=&quot;374&quot;/&gt;&lt;/object&gt;&lt;object type=&quot;3&quot; unique_id=&quot;10180&quot;&gt;&lt;property id=&quot;20148&quot; value=&quot;5&quot;/&gt;&lt;property id=&quot;20300&quot; value=&quot;Slide 10&quot;/&gt;&lt;property id=&quot;20307&quot; value=&quot;376&quot;/&gt;&lt;/object&gt;&lt;object type=&quot;3&quot; unique_id=&quot;10181&quot;&gt;&lt;property id=&quot;20148&quot; value=&quot;5&quot;/&gt;&lt;property id=&quot;20300&quot; value=&quot;Slide 11&quot;/&gt;&lt;property id=&quot;20307&quot; value=&quot;329&quot;/&gt;&lt;/object&gt;&lt;object type=&quot;3&quot; unique_id=&quot;10182&quot;&gt;&lt;property id=&quot;20148&quot; value=&quot;5&quot;/&gt;&lt;property id=&quot;20300&quot; value=&quot;Slide 12 - &amp;quot;Điền từ còn thiếu vào sơ đồ sau:&amp;quot;&quot;/&gt;&lt;property id=&quot;20307&quot; value=&quot;378&quot;/&gt;&lt;/object&gt;&lt;object type=&quot;3&quot; unique_id=&quot;10183&quot;&gt;&lt;property id=&quot;20148&quot; value=&quot;5&quot;/&gt;&lt;property id=&quot;20300&quot; value=&quot;Slide 13&quot;/&gt;&lt;property id=&quot;20307&quot; value=&quot;322&quot;/&gt;&lt;/object&gt;&lt;object type=&quot;3&quot; unique_id=&quot;10184&quot;&gt;&lt;property id=&quot;20148&quot; value=&quot;5&quot;/&gt;&lt;property id=&quot;20300&quot; value=&quot;Slide 14&quot;/&gt;&lt;property id=&quot;20307&quot; value=&quot;333&quot;/&gt;&lt;/object&gt;&lt;object type=&quot;3&quot; unique_id=&quot;10185&quot;&gt;&lt;property id=&quot;20148&quot; value=&quot;5&quot;/&gt;&lt;property id=&quot;20300&quot; value=&quot;Slide 15&quot;/&gt;&lt;property id=&quot;20307&quot; value=&quot;384&quot;/&gt;&lt;/object&gt;&lt;object type=&quot;3&quot; unique_id=&quot;10186&quot;&gt;&lt;property id=&quot;20148&quot; value=&quot;5&quot;/&gt;&lt;property id=&quot;20300&quot; value=&quot;Slide 16&quot;/&gt;&lt;property id=&quot;20307&quot; value=&quot;382&quot;/&gt;&lt;/object&gt;&lt;object type=&quot;3&quot; unique_id=&quot;10187&quot;&gt;&lt;property id=&quot;20148&quot; value=&quot;5&quot;/&gt;&lt;property id=&quot;20300&quot; value=&quot;Slide 17&quot;/&gt;&lt;property id=&quot;20307&quot; value=&quot;380&quot;/&gt;&lt;/object&gt;&lt;object type=&quot;3&quot; unique_id=&quot;10188&quot;&gt;&lt;property id=&quot;20148&quot; value=&quot;5&quot;/&gt;&lt;property id=&quot;20300&quot; value=&quot;Slide 18&quot;/&gt;&lt;property id=&quot;20307&quot; value=&quot;335&quot;/&gt;&lt;/object&gt;&lt;object type=&quot;3&quot; unique_id=&quot;10189&quot;&gt;&lt;property id=&quot;20148&quot; value=&quot;5&quot;/&gt;&lt;property id=&quot;20300&quot; value=&quot;Slide 19&quot;/&gt;&lt;property id=&quot;20307&quot; value=&quot;337&quot;/&gt;&lt;/object&gt;&lt;object type=&quot;3&quot; unique_id=&quot;10190&quot;&gt;&lt;property id=&quot;20148&quot; value=&quot;5&quot;/&gt;&lt;property id=&quot;20300&quot; value=&quot;Slide 20&quot;/&gt;&lt;property id=&quot;20307&quot; value=&quot;339&quot;/&gt;&lt;/object&gt;&lt;object type=&quot;3&quot; unique_id=&quot;10191&quot;&gt;&lt;property id=&quot;20148&quot; value=&quot;5&quot;/&gt;&lt;property id=&quot;20300&quot; value=&quot;Slide 21&quot;/&gt;&lt;property id=&quot;20307&quot; value=&quot;341&quot;/&gt;&lt;/object&gt;&lt;object type=&quot;3&quot; unique_id=&quot;10192&quot;&gt;&lt;property id=&quot;20148&quot; value=&quot;5&quot;/&gt;&lt;property id=&quot;20300&quot; value=&quot;Slide 22&quot;/&gt;&lt;property id=&quot;20307&quot; value=&quot;362&quot;/&gt;&lt;/object&gt;&lt;object type=&quot;3&quot; unique_id=&quot;10193&quot;&gt;&lt;property id=&quot;20148&quot; value=&quot;5&quot;/&gt;&lt;property id=&quot;20300&quot; value=&quot;Slide 23 - &amp;quot;Bài 12. Nhà Trần thành lập &amp;quot;&quot;/&gt;&lt;property id=&quot;20307&quot; value=&quot;323&quot;/&gt;&lt;/object&gt;&lt;object type=&quot;3&quot; unique_id=&quot;10194&quot;&gt;&lt;property id=&quot;20148&quot; value=&quot;5&quot;/&gt;&lt;property id=&quot;20300&quot; value=&quot;Slide 24&quot;/&gt;&lt;property id=&quot;20307&quot; value=&quot;343&quot;/&gt;&lt;/object&gt;&lt;object type=&quot;3&quot; unique_id=&quot;10195&quot;&gt;&lt;property id=&quot;20148&quot; value=&quot;5&quot;/&gt;&lt;property id=&quot;20300&quot; value=&quot;Slide 25 - &amp;quot;Câu 3: Nhà Trần lập thêm chức gì để trông coi việc đắp đê và bảo vệ đê điều ?&amp;quot;&quot;/&gt;&lt;property id=&quot;20307&quot; value=&quot;386&quot;/&gt;&lt;/object&gt;&lt;object type=&quot;3&quot; unique_id=&quot;10196&quot;&gt;&lt;property id=&quot;20148&quot; value=&quot;5&quot;/&gt;&lt;property id=&quot;20300&quot; value=&quot;Slide 26&quot;/&gt;&lt;property id=&quot;20307&quot; value=&quot;345&quot;/&gt;&lt;/object&gt;&lt;object type=&quot;3&quot; unique_id=&quot;10197&quot;&gt;&lt;property id=&quot;20148&quot; value=&quot;5&quot;/&gt;&lt;property id=&quot;20300&quot; value=&quot;Slide 27&quot;/&gt;&lt;property id=&quot;20307&quot; value=&quot;324&quot;/&gt;&lt;/object&gt;&lt;object type=&quot;3&quot; unique_id=&quot;10198&quot;&gt;&lt;property id=&quot;20148&quot; value=&quot;5&quot;/&gt;&lt;property id=&quot;20300&quot; value=&quot;Slide 28&quot;/&gt;&lt;property id=&quot;20307&quot; value=&quot;352&quot;/&gt;&lt;/object&gt;&lt;object type=&quot;3&quot; unique_id=&quot;10199&quot;&gt;&lt;property id=&quot;20148&quot; value=&quot;5&quot;/&gt;&lt;property id=&quot;20300&quot; value=&quot;Slide 29&quot;/&gt;&lt;property id=&quot;20307&quot; value=&quot;354&quot;/&gt;&lt;/object&gt;&lt;object type=&quot;3&quot; unique_id=&quot;10200&quot;&gt;&lt;property id=&quot;20148&quot; value=&quot;5&quot;/&gt;&lt;property id=&quot;20300&quot; value=&quot;Slide 30&quot;/&gt;&lt;property id=&quot;20307&quot; value=&quot;356&quot;/&gt;&lt;/object&gt;&lt;object type=&quot;3&quot; unique_id=&quot;10201&quot;&gt;&lt;property id=&quot;20148&quot; value=&quot;5&quot;/&gt;&lt;property id=&quot;20300&quot; value=&quot;Slide 31&quot;/&gt;&lt;property id=&quot;20307&quot; value=&quot;358&quot;/&gt;&lt;/object&gt;&lt;object type=&quot;3&quot; unique_id=&quot;10202&quot;&gt;&lt;property id=&quot;20148&quot; value=&quot;5&quot;/&gt;&lt;property id=&quot;20300&quot; value=&quot;Slide 32&quot;/&gt;&lt;property id=&quot;20307&quot; value=&quot;360&quot;/&gt;&lt;/object&gt;&lt;object type=&quot;3&quot; unique_id=&quot;10203&quot;&gt;&lt;property id=&quot;20148&quot; value=&quot;5&quot;/&gt;&lt;property id=&quot;20300&quot; value=&quot;Slide 33&quot;/&gt;&lt;property id=&quot;20307&quot; value=&quot;318&quot;/&gt;&lt;/object&gt;&lt;object type=&quot;3&quot; unique_id=&quot;10204&quot;&gt;&lt;property id=&quot;20148&quot; value=&quot;5&quot;/&gt;&lt;property id=&quot;20300&quot; value=&quot;Slide 34&quot;/&gt;&lt;property id=&quot;20307&quot; value=&quot;320&quot;/&gt;&lt;/object&gt;&lt;object type=&quot;3&quot; unique_id=&quot;10205&quot;&gt;&lt;property id=&quot;20148&quot; value=&quot;5&quot;/&gt;&lt;property id=&quot;20300&quot; value=&quot;Slide 35&quot;/&gt;&lt;property id=&quot;20307&quot; value=&quot;275&quot;/&gt;&lt;/object&gt;&lt;object type=&quot;3&quot; unique_id=&quot;10206&quot;&gt;&lt;property id=&quot;20148&quot; value=&quot;5&quot;/&gt;&lt;property id=&quot;20300&quot; value=&quot;Slide 1&quot;/&gt;&lt;property id=&quot;20307&quot; value=&quot;38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</TotalTime>
  <Words>1628</Words>
  <Application>Microsoft Office PowerPoint</Application>
  <PresentationFormat>On-screen Show (4:3)</PresentationFormat>
  <Paragraphs>576</Paragraphs>
  <Slides>35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Quan sát tranh sau,cho biết bức tranh vẽ cảnh gì?</vt:lpstr>
      <vt:lpstr>Slide 9</vt:lpstr>
      <vt:lpstr>Slide 10</vt:lpstr>
      <vt:lpstr>Slide 11</vt:lpstr>
      <vt:lpstr>Điền từ còn thiếu vào sơ đồ sau: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Bài 12. Nhà Trần thành lập </vt:lpstr>
      <vt:lpstr>Slide 24</vt:lpstr>
      <vt:lpstr>Câu 3: Nhà Trần lập thêm chức gì để trông coi việc đắp đê và bảo vệ đê điều ?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Company>&lt;egyptian hak&gt;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Baøi cuõ:</dc:title>
  <dc:creator>LGB_computer</dc:creator>
  <cp:lastModifiedBy>AutoBVT</cp:lastModifiedBy>
  <cp:revision>279</cp:revision>
  <dcterms:created xsi:type="dcterms:W3CDTF">2011-09-26T12:44:44Z</dcterms:created>
  <dcterms:modified xsi:type="dcterms:W3CDTF">2016-02-22T07:50:09Z</dcterms:modified>
</cp:coreProperties>
</file>